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63" r:id="rId2"/>
    <p:sldId id="268" r:id="rId3"/>
    <p:sldId id="270" r:id="rId4"/>
    <p:sldId id="272" r:id="rId5"/>
    <p:sldId id="271" r:id="rId6"/>
    <p:sldId id="273" r:id="rId7"/>
    <p:sldId id="274" r:id="rId8"/>
    <p:sldId id="275" r:id="rId9"/>
  </p:sldIdLst>
  <p:sldSz cx="12192000" cy="6858000"/>
  <p:notesSz cx="6858000" cy="9144000"/>
  <p:embeddedFontLst>
    <p:embeddedFont>
      <p:font typeface="#9Slide02 Noi dung dai" panose="02000000000000000000" pitchFamily="2" charset="0"/>
      <p:regular r:id="rId10"/>
    </p:embeddedFont>
    <p:embeddedFont>
      <p:font typeface="#9Slide02 Tieu de dai" panose="02000000000000000000" pitchFamily="2" charset="0"/>
      <p:bold r:id="rId11"/>
    </p:embeddedFont>
    <p:embeddedFont>
      <p:font typeface="iCiel Cadena" panose="02000503000000020004" pitchFamily="50" charset="0"/>
      <p:bold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856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940675A-B579-460E-94D1-54222C63F5D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0927" autoAdjust="0"/>
  </p:normalViewPr>
  <p:slideViewPr>
    <p:cSldViewPr showGuides="1">
      <p:cViewPr varScale="1">
        <p:scale>
          <a:sx n="75" d="100"/>
          <a:sy n="75" d="100"/>
        </p:scale>
        <p:origin x="974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8.png>
</file>

<file path=ppt/media/image9.svg>
</file>

<file path=ppt/media/media1.mp3>
</file>

<file path=ppt/media/media2.mp3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004DA77-0714-4226-8456-DE0FB00C87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B9EE9-F3BF-4B40-83E7-C9BC68FDDB0E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8689CE-C57C-4CCE-B5D7-91A284CB1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40DF66-3D9B-4E31-B419-8D199F946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55963-6440-4C45-BA09-4E6A99D1BB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966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0A372-E784-4489-91B1-EB5F9893BA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E1B435-934F-44C4-8F1B-EC379BCB08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B9EE9-F3BF-4B40-83E7-C9BC68FDDB0E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9BAE6C-C81A-448F-810E-8201A0E7DD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98452A-D52B-4D53-AA70-42F3E1B91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55963-6440-4C45-BA09-4E6A99D1BB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287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6A006-59DD-41EF-BB59-5CF0A5B0F3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7CF5D0-5E86-4B07-82F0-4706674B42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32F55C-8EFE-4A66-9DB3-D0CB88777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B9EE9-F3BF-4B40-83E7-C9BC68FDDB0E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38045-8612-4FFC-BF9F-64FB98C8E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615B52-8190-4B2D-852C-B23A268AE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55963-6440-4C45-BA09-4E6A99D1BB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402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2C063-6317-449C-A341-883F2682D4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53C2C5-1069-41AD-AB8E-A272B5F74D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35F9C6-7A1E-4BB1-8382-AF2048FA93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2CF1DA-3491-456F-B971-C43EFCD21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B9EE9-F3BF-4B40-83E7-C9BC68FDDB0E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D613E6-C32A-4783-9219-260167E50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F57CA7-22C9-4637-98D5-45CB81C4C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55963-6440-4C45-BA09-4E6A99D1BB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034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5C8BC-CF44-4FCD-ACB9-6C06E1FD0D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E26985-A785-4717-80AD-9B8D8F5B85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05A630-F12E-492E-A3AD-AE8A23606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B9EE9-F3BF-4B40-83E7-C9BC68FDDB0E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5C2166-B6AA-4084-B4D7-069DDC982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C20EA2-78ED-4391-B2FB-25000FDBC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55963-6440-4C45-BA09-4E6A99D1BB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132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7" Type="http://schemas.openxmlformats.org/officeDocument/2006/relationships/tags" Target="../tags/tag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ags" Target="../tags/tag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9Slide.vn - 2019">
            <a:extLst>
              <a:ext uri="{FF2B5EF4-FFF2-40B4-BE49-F238E27FC236}">
                <a16:creationId xmlns:a16="http://schemas.microsoft.com/office/drawing/2014/main" id="{14725A84-4E0B-4116-9DC9-EE85314AE53B}"/>
              </a:ext>
            </a:extLst>
          </p:cNvPr>
          <p:cNvSpPr txBox="1"/>
          <p:nvPr userDrawn="1"/>
        </p:nvSpPr>
        <p:spPr>
          <a:xfrm>
            <a:off x="0" y="-1512332"/>
            <a:ext cx="12192000" cy="369332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 algn="ctr"/>
            <a:r>
              <a:rPr lang="en-US" sz="2400">
                <a:solidFill>
                  <a:srgbClr val="CFCFCF"/>
                </a:solidFill>
              </a:rPr>
              <a:t>www.9slide.vn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CB0E7E-7BDA-4369-B06E-95E5B313A5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F2DE87-7D95-4722-9EE5-248D158C7F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D0A038-BC78-4ECC-BEFF-CCB515E484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9B9EE9-F3BF-4B40-83E7-C9BC68FDDB0E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ECDB14-4F91-4B5C-8ACA-1B5E7E69B7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30118F-80C4-4861-A4D3-A50D382E7D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F55963-6440-4C45-BA09-4E6A99D1BBE0}" type="slidenum">
              <a:rPr lang="en-US" smtClean="0"/>
              <a:t>‹#›</a:t>
            </a:fld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D0CE00B-B040-4546-AF5D-EEF96AA126B0}"/>
              </a:ext>
            </a:extLst>
          </p:cNvPr>
          <p:cNvGrpSpPr>
            <a:grpSpLocks noGrp="1" noSelect="1" noRot="1" noMove="1" noResize="1"/>
          </p:cNvGrpSpPr>
          <p:nvPr userDrawn="1">
            <p:custDataLst>
              <p:tags r:id="rId7"/>
            </p:custDataLst>
          </p:nvPr>
        </p:nvGrpSpPr>
        <p:grpSpPr>
          <a:xfrm>
            <a:off x="-2202100" y="-2224223"/>
            <a:ext cx="16596200" cy="11284323"/>
            <a:chOff x="-2202100" y="-2224223"/>
            <a:chExt cx="16596200" cy="11284323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A423BDB-6737-4700-9989-01683A4147DA}"/>
                </a:ext>
              </a:extLst>
            </p:cNvPr>
            <p:cNvSpPr/>
            <p:nvPr/>
          </p:nvSpPr>
          <p:spPr>
            <a:xfrm>
              <a:off x="4851540" y="8494776"/>
              <a:ext cx="2488920" cy="565324"/>
            </a:xfrm>
            <a:prstGeom prst="rect">
              <a:avLst/>
            </a:prstGeom>
            <a:noFill/>
            <a:ln w="2159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91E50D3-44ED-477F-84FB-1E24BC65ED8F}"/>
                </a:ext>
              </a:extLst>
            </p:cNvPr>
            <p:cNvSpPr txBox="1"/>
            <p:nvPr/>
          </p:nvSpPr>
          <p:spPr>
            <a:xfrm>
              <a:off x="5006988" y="8647176"/>
              <a:ext cx="2178025" cy="260524"/>
            </a:xfrm>
            <a:custGeom>
              <a:avLst/>
              <a:gdLst/>
              <a:ahLst/>
              <a:cxnLst/>
              <a:rect l="l" t="t" r="r" b="b"/>
              <a:pathLst>
                <a:path w="2178025" h="260524">
                  <a:moveTo>
                    <a:pt x="1807648" y="222182"/>
                  </a:moveTo>
                  <a:cubicBezTo>
                    <a:pt x="1814010" y="222182"/>
                    <a:pt x="1818838" y="223968"/>
                    <a:pt x="1822130" y="227540"/>
                  </a:cubicBezTo>
                  <a:cubicBezTo>
                    <a:pt x="1825423" y="231111"/>
                    <a:pt x="1827070" y="235576"/>
                    <a:pt x="1827070" y="240934"/>
                  </a:cubicBezTo>
                  <a:cubicBezTo>
                    <a:pt x="1827070" y="246069"/>
                    <a:pt x="1825423" y="250366"/>
                    <a:pt x="1822130" y="253826"/>
                  </a:cubicBezTo>
                  <a:cubicBezTo>
                    <a:pt x="1818838" y="257287"/>
                    <a:pt x="1814010" y="259017"/>
                    <a:pt x="1807648" y="259017"/>
                  </a:cubicBezTo>
                  <a:cubicBezTo>
                    <a:pt x="1801285" y="259017"/>
                    <a:pt x="1796513" y="257287"/>
                    <a:pt x="1793332" y="253826"/>
                  </a:cubicBezTo>
                  <a:cubicBezTo>
                    <a:pt x="1790151" y="250366"/>
                    <a:pt x="1788560" y="246069"/>
                    <a:pt x="1788560" y="240934"/>
                  </a:cubicBezTo>
                  <a:cubicBezTo>
                    <a:pt x="1788560" y="235576"/>
                    <a:pt x="1790151" y="231111"/>
                    <a:pt x="1793332" y="227540"/>
                  </a:cubicBezTo>
                  <a:cubicBezTo>
                    <a:pt x="1796513" y="223968"/>
                    <a:pt x="1801285" y="222182"/>
                    <a:pt x="1807648" y="222182"/>
                  </a:cubicBezTo>
                  <a:close/>
                  <a:moveTo>
                    <a:pt x="807523" y="222182"/>
                  </a:moveTo>
                  <a:cubicBezTo>
                    <a:pt x="813885" y="222182"/>
                    <a:pt x="818713" y="223968"/>
                    <a:pt x="822005" y="227540"/>
                  </a:cubicBezTo>
                  <a:cubicBezTo>
                    <a:pt x="825298" y="231111"/>
                    <a:pt x="826945" y="235576"/>
                    <a:pt x="826945" y="240934"/>
                  </a:cubicBezTo>
                  <a:cubicBezTo>
                    <a:pt x="826945" y="246069"/>
                    <a:pt x="825298" y="250366"/>
                    <a:pt x="822005" y="253826"/>
                  </a:cubicBezTo>
                  <a:cubicBezTo>
                    <a:pt x="818713" y="257287"/>
                    <a:pt x="813885" y="259017"/>
                    <a:pt x="807523" y="259017"/>
                  </a:cubicBezTo>
                  <a:cubicBezTo>
                    <a:pt x="801160" y="259017"/>
                    <a:pt x="796388" y="257287"/>
                    <a:pt x="793207" y="253826"/>
                  </a:cubicBezTo>
                  <a:cubicBezTo>
                    <a:pt x="790026" y="250366"/>
                    <a:pt x="788435" y="246069"/>
                    <a:pt x="788435" y="240934"/>
                  </a:cubicBezTo>
                  <a:cubicBezTo>
                    <a:pt x="788435" y="235576"/>
                    <a:pt x="790026" y="231111"/>
                    <a:pt x="793207" y="227540"/>
                  </a:cubicBezTo>
                  <a:cubicBezTo>
                    <a:pt x="796388" y="223968"/>
                    <a:pt x="801160" y="222182"/>
                    <a:pt x="807523" y="222182"/>
                  </a:cubicBezTo>
                  <a:close/>
                  <a:moveTo>
                    <a:pt x="1488076" y="98952"/>
                  </a:moveTo>
                  <a:cubicBezTo>
                    <a:pt x="1472896" y="98952"/>
                    <a:pt x="1461064" y="104812"/>
                    <a:pt x="1452581" y="116532"/>
                  </a:cubicBezTo>
                  <a:cubicBezTo>
                    <a:pt x="1444098" y="128253"/>
                    <a:pt x="1439856" y="145610"/>
                    <a:pt x="1439856" y="168604"/>
                  </a:cubicBezTo>
                  <a:cubicBezTo>
                    <a:pt x="1439856" y="189142"/>
                    <a:pt x="1444098" y="205215"/>
                    <a:pt x="1452581" y="216824"/>
                  </a:cubicBezTo>
                  <a:cubicBezTo>
                    <a:pt x="1461064" y="228433"/>
                    <a:pt x="1472784" y="234237"/>
                    <a:pt x="1487741" y="234237"/>
                  </a:cubicBezTo>
                  <a:cubicBezTo>
                    <a:pt x="1507387" y="234237"/>
                    <a:pt x="1521730" y="225419"/>
                    <a:pt x="1530771" y="207783"/>
                  </a:cubicBezTo>
                  <a:lnTo>
                    <a:pt x="1530771" y="124569"/>
                  </a:lnTo>
                  <a:cubicBezTo>
                    <a:pt x="1521507" y="107491"/>
                    <a:pt x="1507275" y="98952"/>
                    <a:pt x="1488076" y="98952"/>
                  </a:cubicBezTo>
                  <a:close/>
                  <a:moveTo>
                    <a:pt x="1678241" y="98115"/>
                  </a:moveTo>
                  <a:cubicBezTo>
                    <a:pt x="1665740" y="98115"/>
                    <a:pt x="1655248" y="102663"/>
                    <a:pt x="1646764" y="111761"/>
                  </a:cubicBezTo>
                  <a:cubicBezTo>
                    <a:pt x="1638281" y="120858"/>
                    <a:pt x="1633035" y="133610"/>
                    <a:pt x="1631026" y="150019"/>
                  </a:cubicBezTo>
                  <a:lnTo>
                    <a:pt x="1721774" y="150019"/>
                  </a:lnTo>
                  <a:lnTo>
                    <a:pt x="1721774" y="147675"/>
                  </a:lnTo>
                  <a:cubicBezTo>
                    <a:pt x="1720881" y="131936"/>
                    <a:pt x="1716639" y="119742"/>
                    <a:pt x="1709049" y="111091"/>
                  </a:cubicBezTo>
                  <a:cubicBezTo>
                    <a:pt x="1701459" y="102440"/>
                    <a:pt x="1691190" y="98115"/>
                    <a:pt x="1678241" y="98115"/>
                  </a:cubicBezTo>
                  <a:close/>
                  <a:moveTo>
                    <a:pt x="1855700" y="76014"/>
                  </a:moveTo>
                  <a:lnTo>
                    <a:pt x="1887345" y="76014"/>
                  </a:lnTo>
                  <a:lnTo>
                    <a:pt x="1933389" y="215150"/>
                  </a:lnTo>
                  <a:lnTo>
                    <a:pt x="1978260" y="76014"/>
                  </a:lnTo>
                  <a:lnTo>
                    <a:pt x="2009905" y="76014"/>
                  </a:lnTo>
                  <a:lnTo>
                    <a:pt x="1944941" y="257175"/>
                  </a:lnTo>
                  <a:lnTo>
                    <a:pt x="1921334" y="257175"/>
                  </a:lnTo>
                  <a:close/>
                  <a:moveTo>
                    <a:pt x="1333370" y="76014"/>
                  </a:moveTo>
                  <a:lnTo>
                    <a:pt x="1364344" y="76014"/>
                  </a:lnTo>
                  <a:lnTo>
                    <a:pt x="1364344" y="257175"/>
                  </a:lnTo>
                  <a:lnTo>
                    <a:pt x="1333370" y="257175"/>
                  </a:lnTo>
                  <a:close/>
                  <a:moveTo>
                    <a:pt x="514350" y="76014"/>
                  </a:moveTo>
                  <a:lnTo>
                    <a:pt x="545157" y="76014"/>
                  </a:lnTo>
                  <a:lnTo>
                    <a:pt x="580820" y="211634"/>
                  </a:lnTo>
                  <a:lnTo>
                    <a:pt x="623013" y="76014"/>
                  </a:lnTo>
                  <a:lnTo>
                    <a:pt x="647960" y="76014"/>
                  </a:lnTo>
                  <a:lnTo>
                    <a:pt x="690990" y="214480"/>
                  </a:lnTo>
                  <a:lnTo>
                    <a:pt x="725816" y="76014"/>
                  </a:lnTo>
                  <a:lnTo>
                    <a:pt x="756791" y="76014"/>
                  </a:lnTo>
                  <a:lnTo>
                    <a:pt x="704050" y="257175"/>
                  </a:lnTo>
                  <a:lnTo>
                    <a:pt x="678935" y="257175"/>
                  </a:lnTo>
                  <a:lnTo>
                    <a:pt x="634901" y="119881"/>
                  </a:lnTo>
                  <a:lnTo>
                    <a:pt x="592038" y="257175"/>
                  </a:lnTo>
                  <a:lnTo>
                    <a:pt x="566923" y="257175"/>
                  </a:lnTo>
                  <a:close/>
                  <a:moveTo>
                    <a:pt x="257175" y="76014"/>
                  </a:moveTo>
                  <a:lnTo>
                    <a:pt x="287982" y="76014"/>
                  </a:lnTo>
                  <a:lnTo>
                    <a:pt x="323645" y="211634"/>
                  </a:lnTo>
                  <a:lnTo>
                    <a:pt x="365838" y="76014"/>
                  </a:lnTo>
                  <a:lnTo>
                    <a:pt x="390785" y="76014"/>
                  </a:lnTo>
                  <a:lnTo>
                    <a:pt x="433815" y="214480"/>
                  </a:lnTo>
                  <a:lnTo>
                    <a:pt x="468641" y="76014"/>
                  </a:lnTo>
                  <a:lnTo>
                    <a:pt x="499616" y="76014"/>
                  </a:lnTo>
                  <a:lnTo>
                    <a:pt x="446875" y="257175"/>
                  </a:lnTo>
                  <a:lnTo>
                    <a:pt x="421760" y="257175"/>
                  </a:lnTo>
                  <a:lnTo>
                    <a:pt x="377726" y="119881"/>
                  </a:lnTo>
                  <a:lnTo>
                    <a:pt x="334863" y="257175"/>
                  </a:lnTo>
                  <a:lnTo>
                    <a:pt x="309748" y="257175"/>
                  </a:lnTo>
                  <a:close/>
                  <a:moveTo>
                    <a:pt x="0" y="76014"/>
                  </a:moveTo>
                  <a:lnTo>
                    <a:pt x="30807" y="76014"/>
                  </a:lnTo>
                  <a:lnTo>
                    <a:pt x="66470" y="211634"/>
                  </a:lnTo>
                  <a:lnTo>
                    <a:pt x="108663" y="76014"/>
                  </a:lnTo>
                  <a:lnTo>
                    <a:pt x="133610" y="76014"/>
                  </a:lnTo>
                  <a:lnTo>
                    <a:pt x="176640" y="214480"/>
                  </a:lnTo>
                  <a:lnTo>
                    <a:pt x="211466" y="76014"/>
                  </a:lnTo>
                  <a:lnTo>
                    <a:pt x="242441" y="76014"/>
                  </a:lnTo>
                  <a:lnTo>
                    <a:pt x="189700" y="257175"/>
                  </a:lnTo>
                  <a:lnTo>
                    <a:pt x="164585" y="257175"/>
                  </a:lnTo>
                  <a:lnTo>
                    <a:pt x="120551" y="119881"/>
                  </a:lnTo>
                  <a:lnTo>
                    <a:pt x="77688" y="257175"/>
                  </a:lnTo>
                  <a:lnTo>
                    <a:pt x="52573" y="257175"/>
                  </a:lnTo>
                  <a:close/>
                  <a:moveTo>
                    <a:pt x="2120094" y="72666"/>
                  </a:moveTo>
                  <a:cubicBezTo>
                    <a:pt x="2158380" y="72666"/>
                    <a:pt x="2177690" y="94264"/>
                    <a:pt x="2178025" y="137461"/>
                  </a:cubicBezTo>
                  <a:lnTo>
                    <a:pt x="2178025" y="257175"/>
                  </a:lnTo>
                  <a:lnTo>
                    <a:pt x="2147050" y="257175"/>
                  </a:lnTo>
                  <a:lnTo>
                    <a:pt x="2147050" y="137294"/>
                  </a:lnTo>
                  <a:cubicBezTo>
                    <a:pt x="2146938" y="124234"/>
                    <a:pt x="2143953" y="114579"/>
                    <a:pt x="2138092" y="108328"/>
                  </a:cubicBezTo>
                  <a:cubicBezTo>
                    <a:pt x="2132232" y="102077"/>
                    <a:pt x="2123107" y="98952"/>
                    <a:pt x="2110717" y="98952"/>
                  </a:cubicBezTo>
                  <a:cubicBezTo>
                    <a:pt x="2100671" y="98952"/>
                    <a:pt x="2091853" y="101631"/>
                    <a:pt x="2084263" y="106989"/>
                  </a:cubicBezTo>
                  <a:cubicBezTo>
                    <a:pt x="2076673" y="112347"/>
                    <a:pt x="2070757" y="119379"/>
                    <a:pt x="2066515" y="128085"/>
                  </a:cubicBezTo>
                  <a:lnTo>
                    <a:pt x="2066515" y="257175"/>
                  </a:lnTo>
                  <a:lnTo>
                    <a:pt x="2035541" y="257175"/>
                  </a:lnTo>
                  <a:lnTo>
                    <a:pt x="2035541" y="76014"/>
                  </a:lnTo>
                  <a:lnTo>
                    <a:pt x="2064841" y="76014"/>
                  </a:lnTo>
                  <a:lnTo>
                    <a:pt x="2065846" y="98785"/>
                  </a:lnTo>
                  <a:cubicBezTo>
                    <a:pt x="2079687" y="81372"/>
                    <a:pt x="2097769" y="72666"/>
                    <a:pt x="2120094" y="72666"/>
                  </a:cubicBezTo>
                  <a:close/>
                  <a:moveTo>
                    <a:pt x="1678241" y="72666"/>
                  </a:moveTo>
                  <a:cubicBezTo>
                    <a:pt x="1701794" y="72666"/>
                    <a:pt x="1720099" y="80423"/>
                    <a:pt x="1733159" y="95938"/>
                  </a:cubicBezTo>
                  <a:cubicBezTo>
                    <a:pt x="1746219" y="111454"/>
                    <a:pt x="1752749" y="133666"/>
                    <a:pt x="1752749" y="162576"/>
                  </a:cubicBezTo>
                  <a:lnTo>
                    <a:pt x="1752749" y="175468"/>
                  </a:lnTo>
                  <a:lnTo>
                    <a:pt x="1630021" y="175468"/>
                  </a:lnTo>
                  <a:cubicBezTo>
                    <a:pt x="1630468" y="193328"/>
                    <a:pt x="1635686" y="207755"/>
                    <a:pt x="1645676" y="218749"/>
                  </a:cubicBezTo>
                  <a:cubicBezTo>
                    <a:pt x="1655666" y="229744"/>
                    <a:pt x="1668363" y="235241"/>
                    <a:pt x="1683767" y="235241"/>
                  </a:cubicBezTo>
                  <a:cubicBezTo>
                    <a:pt x="1694706" y="235241"/>
                    <a:pt x="1703970" y="233009"/>
                    <a:pt x="1711560" y="228544"/>
                  </a:cubicBezTo>
                  <a:cubicBezTo>
                    <a:pt x="1719151" y="224079"/>
                    <a:pt x="1725792" y="218163"/>
                    <a:pt x="1731485" y="210796"/>
                  </a:cubicBezTo>
                  <a:lnTo>
                    <a:pt x="1750405" y="225530"/>
                  </a:lnTo>
                  <a:cubicBezTo>
                    <a:pt x="1735224" y="248859"/>
                    <a:pt x="1712453" y="260524"/>
                    <a:pt x="1682092" y="260524"/>
                  </a:cubicBezTo>
                  <a:cubicBezTo>
                    <a:pt x="1657536" y="260524"/>
                    <a:pt x="1637556" y="252459"/>
                    <a:pt x="1622152" y="236330"/>
                  </a:cubicBezTo>
                  <a:cubicBezTo>
                    <a:pt x="1606748" y="220201"/>
                    <a:pt x="1599046" y="198630"/>
                    <a:pt x="1599046" y="171617"/>
                  </a:cubicBezTo>
                  <a:lnTo>
                    <a:pt x="1599046" y="165925"/>
                  </a:lnTo>
                  <a:cubicBezTo>
                    <a:pt x="1599046" y="147954"/>
                    <a:pt x="1602479" y="131908"/>
                    <a:pt x="1609343" y="117788"/>
                  </a:cubicBezTo>
                  <a:cubicBezTo>
                    <a:pt x="1616208" y="103668"/>
                    <a:pt x="1625807" y="92618"/>
                    <a:pt x="1638142" y="84637"/>
                  </a:cubicBezTo>
                  <a:cubicBezTo>
                    <a:pt x="1650476" y="76656"/>
                    <a:pt x="1663842" y="72666"/>
                    <a:pt x="1678241" y="72666"/>
                  </a:cubicBezTo>
                  <a:close/>
                  <a:moveTo>
                    <a:pt x="1129624" y="72666"/>
                  </a:moveTo>
                  <a:cubicBezTo>
                    <a:pt x="1150162" y="72666"/>
                    <a:pt x="1166822" y="77968"/>
                    <a:pt x="1179602" y="88572"/>
                  </a:cubicBezTo>
                  <a:cubicBezTo>
                    <a:pt x="1192383" y="99175"/>
                    <a:pt x="1198773" y="112737"/>
                    <a:pt x="1198773" y="129257"/>
                  </a:cubicBezTo>
                  <a:lnTo>
                    <a:pt x="1167631" y="129257"/>
                  </a:lnTo>
                  <a:cubicBezTo>
                    <a:pt x="1167631" y="120774"/>
                    <a:pt x="1164031" y="113463"/>
                    <a:pt x="1156831" y="107324"/>
                  </a:cubicBezTo>
                  <a:cubicBezTo>
                    <a:pt x="1149632" y="101185"/>
                    <a:pt x="1140563" y="98115"/>
                    <a:pt x="1129624" y="98115"/>
                  </a:cubicBezTo>
                  <a:cubicBezTo>
                    <a:pt x="1118350" y="98115"/>
                    <a:pt x="1109532" y="100571"/>
                    <a:pt x="1103170" y="105482"/>
                  </a:cubicBezTo>
                  <a:cubicBezTo>
                    <a:pt x="1096807" y="110393"/>
                    <a:pt x="1093626" y="116811"/>
                    <a:pt x="1093626" y="124737"/>
                  </a:cubicBezTo>
                  <a:cubicBezTo>
                    <a:pt x="1093626" y="132215"/>
                    <a:pt x="1096584" y="137852"/>
                    <a:pt x="1102500" y="141647"/>
                  </a:cubicBezTo>
                  <a:cubicBezTo>
                    <a:pt x="1108416" y="145442"/>
                    <a:pt x="1119104" y="149070"/>
                    <a:pt x="1134563" y="152530"/>
                  </a:cubicBezTo>
                  <a:cubicBezTo>
                    <a:pt x="1150023" y="155990"/>
                    <a:pt x="1162552" y="160120"/>
                    <a:pt x="1172151" y="164920"/>
                  </a:cubicBezTo>
                  <a:cubicBezTo>
                    <a:pt x="1181751" y="169720"/>
                    <a:pt x="1188867" y="175496"/>
                    <a:pt x="1193499" y="182249"/>
                  </a:cubicBezTo>
                  <a:cubicBezTo>
                    <a:pt x="1198131" y="189002"/>
                    <a:pt x="1200447" y="197234"/>
                    <a:pt x="1200447" y="206945"/>
                  </a:cubicBezTo>
                  <a:cubicBezTo>
                    <a:pt x="1200447" y="223131"/>
                    <a:pt x="1193973" y="236107"/>
                    <a:pt x="1181025" y="245873"/>
                  </a:cubicBezTo>
                  <a:cubicBezTo>
                    <a:pt x="1168077" y="255640"/>
                    <a:pt x="1151278" y="260524"/>
                    <a:pt x="1130628" y="260524"/>
                  </a:cubicBezTo>
                  <a:cubicBezTo>
                    <a:pt x="1116118" y="260524"/>
                    <a:pt x="1103281" y="257956"/>
                    <a:pt x="1092119" y="252822"/>
                  </a:cubicBezTo>
                  <a:cubicBezTo>
                    <a:pt x="1080957" y="247687"/>
                    <a:pt x="1072223" y="240516"/>
                    <a:pt x="1065916" y="231307"/>
                  </a:cubicBezTo>
                  <a:cubicBezTo>
                    <a:pt x="1059610" y="222098"/>
                    <a:pt x="1056456" y="212136"/>
                    <a:pt x="1056456" y="201420"/>
                  </a:cubicBezTo>
                  <a:lnTo>
                    <a:pt x="1087431" y="201420"/>
                  </a:lnTo>
                  <a:cubicBezTo>
                    <a:pt x="1087989" y="211801"/>
                    <a:pt x="1092147" y="220033"/>
                    <a:pt x="1099905" y="226116"/>
                  </a:cubicBezTo>
                  <a:cubicBezTo>
                    <a:pt x="1107662" y="232200"/>
                    <a:pt x="1117904" y="235241"/>
                    <a:pt x="1130628" y="235241"/>
                  </a:cubicBezTo>
                  <a:cubicBezTo>
                    <a:pt x="1142349" y="235241"/>
                    <a:pt x="1151753" y="232869"/>
                    <a:pt x="1158841" y="228126"/>
                  </a:cubicBezTo>
                  <a:cubicBezTo>
                    <a:pt x="1165929" y="223382"/>
                    <a:pt x="1169473" y="217047"/>
                    <a:pt x="1169473" y="209122"/>
                  </a:cubicBezTo>
                  <a:cubicBezTo>
                    <a:pt x="1169473" y="200751"/>
                    <a:pt x="1166319" y="194249"/>
                    <a:pt x="1160013" y="189616"/>
                  </a:cubicBezTo>
                  <a:cubicBezTo>
                    <a:pt x="1153706" y="184984"/>
                    <a:pt x="1142711" y="180994"/>
                    <a:pt x="1127029" y="177645"/>
                  </a:cubicBezTo>
                  <a:cubicBezTo>
                    <a:pt x="1111346" y="174296"/>
                    <a:pt x="1098900" y="170278"/>
                    <a:pt x="1089691" y="165590"/>
                  </a:cubicBezTo>
                  <a:cubicBezTo>
                    <a:pt x="1080483" y="160902"/>
                    <a:pt x="1073674" y="155321"/>
                    <a:pt x="1069265" y="148847"/>
                  </a:cubicBezTo>
                  <a:cubicBezTo>
                    <a:pt x="1064856" y="142373"/>
                    <a:pt x="1062651" y="134671"/>
                    <a:pt x="1062651" y="125741"/>
                  </a:cubicBezTo>
                  <a:cubicBezTo>
                    <a:pt x="1062651" y="110896"/>
                    <a:pt x="1068930" y="98338"/>
                    <a:pt x="1081487" y="88069"/>
                  </a:cubicBezTo>
                  <a:cubicBezTo>
                    <a:pt x="1094045" y="77800"/>
                    <a:pt x="1110090" y="72666"/>
                    <a:pt x="1129624" y="72666"/>
                  </a:cubicBezTo>
                  <a:close/>
                  <a:moveTo>
                    <a:pt x="942472" y="35831"/>
                  </a:moveTo>
                  <a:cubicBezTo>
                    <a:pt x="928855" y="35831"/>
                    <a:pt x="917916" y="41049"/>
                    <a:pt x="909656" y="51485"/>
                  </a:cubicBezTo>
                  <a:cubicBezTo>
                    <a:pt x="901396" y="61922"/>
                    <a:pt x="897266" y="75679"/>
                    <a:pt x="897266" y="92757"/>
                  </a:cubicBezTo>
                  <a:cubicBezTo>
                    <a:pt x="897266" y="109389"/>
                    <a:pt x="901256" y="123090"/>
                    <a:pt x="909237" y="133862"/>
                  </a:cubicBezTo>
                  <a:cubicBezTo>
                    <a:pt x="917218" y="144633"/>
                    <a:pt x="927906" y="150019"/>
                    <a:pt x="941300" y="150019"/>
                  </a:cubicBezTo>
                  <a:cubicBezTo>
                    <a:pt x="951681" y="150019"/>
                    <a:pt x="961253" y="146838"/>
                    <a:pt x="970015" y="140475"/>
                  </a:cubicBezTo>
                  <a:cubicBezTo>
                    <a:pt x="978777" y="134113"/>
                    <a:pt x="985168" y="126243"/>
                    <a:pt x="989186" y="116867"/>
                  </a:cubicBezTo>
                  <a:lnTo>
                    <a:pt x="989186" y="104477"/>
                  </a:lnTo>
                  <a:cubicBezTo>
                    <a:pt x="989186" y="84163"/>
                    <a:pt x="984777" y="67643"/>
                    <a:pt x="975959" y="54918"/>
                  </a:cubicBezTo>
                  <a:cubicBezTo>
                    <a:pt x="967141" y="42193"/>
                    <a:pt x="955979" y="35831"/>
                    <a:pt x="942472" y="35831"/>
                  </a:cubicBezTo>
                  <a:close/>
                  <a:moveTo>
                    <a:pt x="1349108" y="10046"/>
                  </a:moveTo>
                  <a:cubicBezTo>
                    <a:pt x="1355136" y="10046"/>
                    <a:pt x="1359712" y="11776"/>
                    <a:pt x="1362837" y="15237"/>
                  </a:cubicBezTo>
                  <a:cubicBezTo>
                    <a:pt x="1365963" y="18697"/>
                    <a:pt x="1367526" y="22938"/>
                    <a:pt x="1367526" y="27961"/>
                  </a:cubicBezTo>
                  <a:cubicBezTo>
                    <a:pt x="1367526" y="32984"/>
                    <a:pt x="1365963" y="37170"/>
                    <a:pt x="1362837" y="40519"/>
                  </a:cubicBezTo>
                  <a:cubicBezTo>
                    <a:pt x="1359712" y="43867"/>
                    <a:pt x="1355136" y="45542"/>
                    <a:pt x="1349108" y="45542"/>
                  </a:cubicBezTo>
                  <a:cubicBezTo>
                    <a:pt x="1343081" y="45542"/>
                    <a:pt x="1338532" y="43867"/>
                    <a:pt x="1335462" y="40519"/>
                  </a:cubicBezTo>
                  <a:cubicBezTo>
                    <a:pt x="1332393" y="37170"/>
                    <a:pt x="1330858" y="32984"/>
                    <a:pt x="1330858" y="27961"/>
                  </a:cubicBezTo>
                  <a:cubicBezTo>
                    <a:pt x="1330858" y="22938"/>
                    <a:pt x="1332393" y="18697"/>
                    <a:pt x="1335462" y="15237"/>
                  </a:cubicBezTo>
                  <a:cubicBezTo>
                    <a:pt x="1338532" y="11776"/>
                    <a:pt x="1343081" y="10046"/>
                    <a:pt x="1349108" y="10046"/>
                  </a:cubicBezTo>
                  <a:close/>
                  <a:moveTo>
                    <a:pt x="942305" y="10046"/>
                  </a:moveTo>
                  <a:cubicBezTo>
                    <a:pt x="966415" y="10046"/>
                    <a:pt x="985419" y="19060"/>
                    <a:pt x="999316" y="37086"/>
                  </a:cubicBezTo>
                  <a:cubicBezTo>
                    <a:pt x="1013212" y="55113"/>
                    <a:pt x="1020161" y="79698"/>
                    <a:pt x="1020161" y="110840"/>
                  </a:cubicBezTo>
                  <a:lnTo>
                    <a:pt x="1020161" y="119881"/>
                  </a:lnTo>
                  <a:cubicBezTo>
                    <a:pt x="1020161" y="167320"/>
                    <a:pt x="1010785" y="201950"/>
                    <a:pt x="992032" y="223772"/>
                  </a:cubicBezTo>
                  <a:cubicBezTo>
                    <a:pt x="973280" y="245594"/>
                    <a:pt x="944984" y="256784"/>
                    <a:pt x="907144" y="257342"/>
                  </a:cubicBezTo>
                  <a:lnTo>
                    <a:pt x="901117" y="257342"/>
                  </a:lnTo>
                  <a:lnTo>
                    <a:pt x="901117" y="231056"/>
                  </a:lnTo>
                  <a:lnTo>
                    <a:pt x="907647" y="231056"/>
                  </a:lnTo>
                  <a:cubicBezTo>
                    <a:pt x="933208" y="230611"/>
                    <a:pt x="952853" y="223956"/>
                    <a:pt x="966583" y="211089"/>
                  </a:cubicBezTo>
                  <a:cubicBezTo>
                    <a:pt x="980312" y="198223"/>
                    <a:pt x="987791" y="177866"/>
                    <a:pt x="989018" y="150019"/>
                  </a:cubicBezTo>
                  <a:cubicBezTo>
                    <a:pt x="982545" y="157721"/>
                    <a:pt x="974815" y="163916"/>
                    <a:pt x="965829" y="168604"/>
                  </a:cubicBezTo>
                  <a:cubicBezTo>
                    <a:pt x="956844" y="173292"/>
                    <a:pt x="946993" y="175636"/>
                    <a:pt x="936278" y="175636"/>
                  </a:cubicBezTo>
                  <a:cubicBezTo>
                    <a:pt x="922213" y="175636"/>
                    <a:pt x="909963" y="172176"/>
                    <a:pt x="899526" y="165255"/>
                  </a:cubicBezTo>
                  <a:cubicBezTo>
                    <a:pt x="889090" y="158335"/>
                    <a:pt x="881025" y="148596"/>
                    <a:pt x="875332" y="136038"/>
                  </a:cubicBezTo>
                  <a:cubicBezTo>
                    <a:pt x="869640" y="123481"/>
                    <a:pt x="866793" y="109612"/>
                    <a:pt x="866793" y="94431"/>
                  </a:cubicBezTo>
                  <a:cubicBezTo>
                    <a:pt x="866793" y="78135"/>
                    <a:pt x="869891" y="63457"/>
                    <a:pt x="876086" y="50397"/>
                  </a:cubicBezTo>
                  <a:cubicBezTo>
                    <a:pt x="882281" y="37338"/>
                    <a:pt x="891071" y="27347"/>
                    <a:pt x="902456" y="20427"/>
                  </a:cubicBezTo>
                  <a:cubicBezTo>
                    <a:pt x="913842" y="13506"/>
                    <a:pt x="927125" y="10046"/>
                    <a:pt x="942305" y="10046"/>
                  </a:cubicBezTo>
                  <a:close/>
                  <a:moveTo>
                    <a:pt x="1530771" y="0"/>
                  </a:moveTo>
                  <a:lnTo>
                    <a:pt x="1561746" y="0"/>
                  </a:lnTo>
                  <a:lnTo>
                    <a:pt x="1561746" y="257175"/>
                  </a:lnTo>
                  <a:lnTo>
                    <a:pt x="1533283" y="257175"/>
                  </a:lnTo>
                  <a:lnTo>
                    <a:pt x="1531776" y="237753"/>
                  </a:lnTo>
                  <a:cubicBezTo>
                    <a:pt x="1519386" y="252933"/>
                    <a:pt x="1502141" y="260524"/>
                    <a:pt x="1480040" y="260524"/>
                  </a:cubicBezTo>
                  <a:cubicBezTo>
                    <a:pt x="1459055" y="260524"/>
                    <a:pt x="1441949" y="251929"/>
                    <a:pt x="1428722" y="234739"/>
                  </a:cubicBezTo>
                  <a:cubicBezTo>
                    <a:pt x="1415495" y="217549"/>
                    <a:pt x="1408881" y="195114"/>
                    <a:pt x="1408881" y="167432"/>
                  </a:cubicBezTo>
                  <a:lnTo>
                    <a:pt x="1408881" y="165088"/>
                  </a:lnTo>
                  <a:cubicBezTo>
                    <a:pt x="1408881" y="137294"/>
                    <a:pt x="1415467" y="114942"/>
                    <a:pt x="1428638" y="98031"/>
                  </a:cubicBezTo>
                  <a:cubicBezTo>
                    <a:pt x="1441809" y="81121"/>
                    <a:pt x="1459055" y="72666"/>
                    <a:pt x="1480375" y="72666"/>
                  </a:cubicBezTo>
                  <a:cubicBezTo>
                    <a:pt x="1501583" y="72666"/>
                    <a:pt x="1518381" y="79921"/>
                    <a:pt x="1530771" y="94431"/>
                  </a:cubicBezTo>
                  <a:close/>
                  <a:moveTo>
                    <a:pt x="1247645" y="0"/>
                  </a:moveTo>
                  <a:lnTo>
                    <a:pt x="1278619" y="0"/>
                  </a:lnTo>
                  <a:lnTo>
                    <a:pt x="1278619" y="257175"/>
                  </a:lnTo>
                  <a:lnTo>
                    <a:pt x="1247645" y="257175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/>
              <a:endParaRPr lang="en-US" sz="2700">
                <a:solidFill>
                  <a:schemeClr val="bg1">
                    <a:lumMod val="75000"/>
                  </a:schemeClr>
                </a:solidFill>
                <a:latin typeface="#9Slide02 Noi dung dai" panose="02000000000000000000" pitchFamily="2" charset="0"/>
                <a:ea typeface="#9Slide02 Noi dung dai" panose="02000000000000000000" pitchFamily="2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2465F73-4B27-4C0F-9B02-510C8E083EB6}"/>
                </a:ext>
              </a:extLst>
            </p:cNvPr>
            <p:cNvSpPr/>
            <p:nvPr/>
          </p:nvSpPr>
          <p:spPr>
            <a:xfrm>
              <a:off x="-2202100" y="-2224223"/>
              <a:ext cx="16596200" cy="1128432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0" name="9Slide.vn">
            <a:extLst>
              <a:ext uri="{FF2B5EF4-FFF2-40B4-BE49-F238E27FC236}">
                <a16:creationId xmlns:a16="http://schemas.microsoft.com/office/drawing/2014/main" id="{0F30810D-0BA7-48B5-9100-E09C5C296021}"/>
              </a:ext>
            </a:extLst>
          </p:cNvPr>
          <p:cNvSpPr>
            <a:spLocks noSelect="1"/>
          </p:cNvSpPr>
          <p:nvPr userDrawn="1">
            <p:custDataLst>
              <p:tags r:id="rId8"/>
            </p:custDataLst>
          </p:nvPr>
        </p:nvSpPr>
        <p:spPr>
          <a:xfrm>
            <a:off x="6091428" y="-8915400"/>
            <a:ext cx="9144" cy="9144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9Slide.vn">
            <a:extLst>
              <a:ext uri="{FF2B5EF4-FFF2-40B4-BE49-F238E27FC236}">
                <a16:creationId xmlns:a16="http://schemas.microsoft.com/office/drawing/2014/main" id="{5703AF2A-1D5F-4BD2-8904-9B6C863CB9B3}"/>
              </a:ext>
            </a:extLst>
          </p:cNvPr>
          <p:cNvSpPr>
            <a:spLocks noSelect="1"/>
          </p:cNvSpPr>
          <p:nvPr userDrawn="1">
            <p:custDataLst>
              <p:tags r:id="rId9"/>
            </p:custDataLst>
          </p:nvPr>
        </p:nvSpPr>
        <p:spPr>
          <a:xfrm>
            <a:off x="6091428" y="15764256"/>
            <a:ext cx="9144" cy="9144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146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4" r:id="rId2"/>
    <p:sldLayoutId id="2147483649" r:id="rId3"/>
    <p:sldLayoutId id="2147483657" r:id="rId4"/>
    <p:sldLayoutId id="2147483650" r:id="rId5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7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5.png"/><Relationship Id="rId3" Type="http://schemas.microsoft.com/office/2007/relationships/media" Target="../media/media3.mp4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1.png"/><Relationship Id="rId11" Type="http://schemas.openxmlformats.org/officeDocument/2006/relationships/image" Target="../media/image12.png"/><Relationship Id="rId5" Type="http://schemas.openxmlformats.org/officeDocument/2006/relationships/slideLayout" Target="../slideLayouts/slideLayout1.xml"/><Relationship Id="rId15" Type="http://schemas.openxmlformats.org/officeDocument/2006/relationships/image" Target="../media/image15.emf"/><Relationship Id="rId10" Type="http://schemas.openxmlformats.org/officeDocument/2006/relationships/image" Target="../media/image11.png"/><Relationship Id="rId4" Type="http://schemas.openxmlformats.org/officeDocument/2006/relationships/video" Target="../media/media3.mp4"/><Relationship Id="rId9" Type="http://schemas.openxmlformats.org/officeDocument/2006/relationships/image" Target="../media/image10.png"/><Relationship Id="rId1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5.png"/><Relationship Id="rId3" Type="http://schemas.openxmlformats.org/officeDocument/2006/relationships/video" Target="NULL" TargetMode="External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1.png"/><Relationship Id="rId11" Type="http://schemas.openxmlformats.org/officeDocument/2006/relationships/image" Target="../media/image12.png"/><Relationship Id="rId5" Type="http://schemas.openxmlformats.org/officeDocument/2006/relationships/slideLayout" Target="../slideLayouts/slideLayout1.xml"/><Relationship Id="rId15" Type="http://schemas.openxmlformats.org/officeDocument/2006/relationships/image" Target="../media/image17.png"/><Relationship Id="rId10" Type="http://schemas.openxmlformats.org/officeDocument/2006/relationships/image" Target="../media/image11.png"/><Relationship Id="rId4" Type="http://schemas.microsoft.com/office/2007/relationships/media" Target="../media/media4.mp4"/><Relationship Id="rId9" Type="http://schemas.openxmlformats.org/officeDocument/2006/relationships/image" Target="../media/image10.png"/><Relationship Id="rId1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5.png"/><Relationship Id="rId3" Type="http://schemas.microsoft.com/office/2007/relationships/media" Target="../media/media5.mp4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1.png"/><Relationship Id="rId11" Type="http://schemas.openxmlformats.org/officeDocument/2006/relationships/image" Target="../media/image12.png"/><Relationship Id="rId5" Type="http://schemas.openxmlformats.org/officeDocument/2006/relationships/slideLayout" Target="../slideLayouts/slideLayout1.xml"/><Relationship Id="rId15" Type="http://schemas.openxmlformats.org/officeDocument/2006/relationships/image" Target="../media/image19.png"/><Relationship Id="rId10" Type="http://schemas.openxmlformats.org/officeDocument/2006/relationships/image" Target="../media/image11.png"/><Relationship Id="rId4" Type="http://schemas.openxmlformats.org/officeDocument/2006/relationships/video" Target="../media/media5.mp4"/><Relationship Id="rId9" Type="http://schemas.openxmlformats.org/officeDocument/2006/relationships/image" Target="../media/image10.png"/><Relationship Id="rId1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5.png"/><Relationship Id="rId3" Type="http://schemas.microsoft.com/office/2007/relationships/media" Target="../media/media5.mp4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1.png"/><Relationship Id="rId11" Type="http://schemas.openxmlformats.org/officeDocument/2006/relationships/image" Target="../media/image12.png"/><Relationship Id="rId5" Type="http://schemas.openxmlformats.org/officeDocument/2006/relationships/slideLayout" Target="../slideLayouts/slideLayout1.xml"/><Relationship Id="rId15" Type="http://schemas.openxmlformats.org/officeDocument/2006/relationships/image" Target="../media/image19.png"/><Relationship Id="rId10" Type="http://schemas.openxmlformats.org/officeDocument/2006/relationships/image" Target="../media/image11.png"/><Relationship Id="rId4" Type="http://schemas.openxmlformats.org/officeDocument/2006/relationships/video" Target="../media/media5.mp4"/><Relationship Id="rId9" Type="http://schemas.openxmlformats.org/officeDocument/2006/relationships/image" Target="../media/image10.png"/><Relationship Id="rId1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5.png"/><Relationship Id="rId3" Type="http://schemas.microsoft.com/office/2007/relationships/media" Target="../media/media3.mp4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1.png"/><Relationship Id="rId11" Type="http://schemas.openxmlformats.org/officeDocument/2006/relationships/image" Target="../media/image12.png"/><Relationship Id="rId5" Type="http://schemas.openxmlformats.org/officeDocument/2006/relationships/slideLayout" Target="../slideLayouts/slideLayout1.xml"/><Relationship Id="rId15" Type="http://schemas.openxmlformats.org/officeDocument/2006/relationships/image" Target="../media/image15.emf"/><Relationship Id="rId10" Type="http://schemas.openxmlformats.org/officeDocument/2006/relationships/image" Target="../media/image11.png"/><Relationship Id="rId4" Type="http://schemas.openxmlformats.org/officeDocument/2006/relationships/video" Target="../media/media3.mp4"/><Relationship Id="rId9" Type="http://schemas.openxmlformats.org/officeDocument/2006/relationships/image" Target="../media/image10.png"/><Relationship Id="rId1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13" Type="http://schemas.openxmlformats.org/officeDocument/2006/relationships/image" Target="../media/image5.png"/><Relationship Id="rId3" Type="http://schemas.openxmlformats.org/officeDocument/2006/relationships/video" Target="NULL" TargetMode="External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1.png"/><Relationship Id="rId11" Type="http://schemas.openxmlformats.org/officeDocument/2006/relationships/image" Target="../media/image12.png"/><Relationship Id="rId5" Type="http://schemas.openxmlformats.org/officeDocument/2006/relationships/slideLayout" Target="../slideLayouts/slideLayout1.xml"/><Relationship Id="rId15" Type="http://schemas.openxmlformats.org/officeDocument/2006/relationships/image" Target="../media/image17.png"/><Relationship Id="rId10" Type="http://schemas.openxmlformats.org/officeDocument/2006/relationships/image" Target="../media/image11.png"/><Relationship Id="rId4" Type="http://schemas.microsoft.com/office/2007/relationships/media" Target="../media/media4.mp4"/><Relationship Id="rId9" Type="http://schemas.openxmlformats.org/officeDocument/2006/relationships/image" Target="../media/image10.png"/><Relationship Id="rId1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BD607FA-5F91-4836-B17D-4523BE9535F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112"/>
          <a:stretch/>
        </p:blipFill>
        <p:spPr>
          <a:xfrm>
            <a:off x="28250" y="0"/>
            <a:ext cx="12176450" cy="6858000"/>
          </a:xfrm>
          <a:prstGeom prst="rect">
            <a:avLst/>
          </a:prstGeom>
        </p:spPr>
      </p:pic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5A4CE815-7A38-42CB-92B5-4AA610CBF76A}"/>
              </a:ext>
            </a:extLst>
          </p:cNvPr>
          <p:cNvSpPr/>
          <p:nvPr/>
        </p:nvSpPr>
        <p:spPr>
          <a:xfrm>
            <a:off x="4921037" y="5105400"/>
            <a:ext cx="2349925" cy="909431"/>
          </a:xfrm>
          <a:prstGeom prst="roundRect">
            <a:avLst/>
          </a:prstGeom>
          <a:solidFill>
            <a:schemeClr val="accent4"/>
          </a:solidFill>
          <a:ln>
            <a:noFill/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/>
              <a:t>BẮT ĐẦU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F04706F-B77F-46B3-88CF-5C4FFB438F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81000"/>
            <a:ext cx="6002236" cy="68580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017BA04B-1F65-44F1-B88A-44263460671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43400" y="953625"/>
            <a:ext cx="3731075" cy="4608975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F11D8D22-3F2C-4761-B8F3-4F7191283D6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29400" y="762000"/>
            <a:ext cx="5657578" cy="5913633"/>
          </a:xfrm>
          <a:prstGeom prst="rect">
            <a:avLst/>
          </a:prstGeom>
        </p:spPr>
      </p:pic>
      <p:pic>
        <p:nvPicPr>
          <p:cNvPr id="8" name="NhacnenTroCHoi">
            <a:hlinkClick r:id="" action="ppaction://media"/>
            <a:extLst>
              <a:ext uri="{FF2B5EF4-FFF2-40B4-BE49-F238E27FC236}">
                <a16:creationId xmlns:a16="http://schemas.microsoft.com/office/drawing/2014/main" id="{19082BFF-E186-4430-BAAA-31FA294EF59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-1676400" y="539366"/>
            <a:ext cx="828517" cy="82851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8F51517-5DB5-4EBA-B3A5-7D1FB106CC0B}"/>
              </a:ext>
            </a:extLst>
          </p:cNvPr>
          <p:cNvSpPr txBox="1"/>
          <p:nvPr/>
        </p:nvSpPr>
        <p:spPr>
          <a:xfrm>
            <a:off x="-1753067" y="1600200"/>
            <a:ext cx="969817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Nhạc nền</a:t>
            </a:r>
          </a:p>
        </p:txBody>
      </p:sp>
    </p:spTree>
    <p:extLst>
      <p:ext uri="{BB962C8B-B14F-4D97-AF65-F5344CB8AC3E}">
        <p14:creationId xmlns:p14="http://schemas.microsoft.com/office/powerpoint/2010/main" val="3241162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" fill="hold">
                          <p:stCondLst>
                            <p:cond delay="indefinite"/>
                          </p:stCondLst>
                          <p:childTnLst>
                            <p:par>
                              <p:cTn id="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" presetID="2" presetClass="entr" presetSubtype="4" fill="hold" nodeType="clickEffect" p14:presetBounceEnd="69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9000">
                                          <p:cBhvr additive="base">
                                            <p:cTn id="11" dur="1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9000">
                                          <p:cBhvr additive="base">
                                            <p:cTn id="12" dur="1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nodeType="withEffect" p14:presetBounceEnd="69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9000">
                                          <p:cBhvr additive="base">
                                            <p:cTn id="15" dur="1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9000">
                                          <p:cBhvr additive="base">
                                            <p:cTn id="16" dur="1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nodeType="withEffect" p14:presetBounceEnd="69000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9000">
                                          <p:cBhvr additive="base">
                                            <p:cTn id="19" dur="1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9000">
                                          <p:cBhvr additive="base">
                                            <p:cTn id="20" dur="1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53" presetClass="entr" presetSubtype="16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5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7" presetID="32" presetClass="emph" presetSubtype="0" repeatCount="indefinite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120000">
                                          <p:cBhvr>
                                            <p:cTn id="28" dur="1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29" dur="300" fill="hold">
                                              <p:stCondLst>
                                                <p:cond delay="30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240000">
                                          <p:cBhvr>
                                            <p:cTn id="30" dur="300" fill="hold">
                                              <p:stCondLst>
                                                <p:cond delay="60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31" dur="3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20000">
                                          <p:cBhvr>
                                            <p:cTn id="32" dur="300" fill="hold">
                                              <p:stCondLst>
                                                <p:cond delay="120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3" presetID="32" presetClass="emph" presetSubtype="0" repeatCount="indefinite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Rot by="120000">
                                          <p:cBhvr>
                                            <p:cTn id="34" dur="1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35" dur="300" fill="hold">
                                              <p:stCondLst>
                                                <p:cond delay="30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240000">
                                          <p:cBhvr>
                                            <p:cTn id="36" dur="300" fill="hold">
                                              <p:stCondLst>
                                                <p:cond delay="60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37" dur="3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20000">
                                          <p:cBhvr>
                                            <p:cTn id="38" dur="300" fill="hold">
                                              <p:stCondLst>
                                                <p:cond delay="120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9" presetID="32" presetClass="emph" presetSubtype="0" repeatCount="indefinite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Rot by="120000">
                                          <p:cBhvr>
                                            <p:cTn id="40" dur="1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41" dur="300" fill="hold">
                                              <p:stCondLst>
                                                <p:cond delay="30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240000">
                                          <p:cBhvr>
                                            <p:cTn id="42" dur="300" fill="hold">
                                              <p:stCondLst>
                                                <p:cond delay="60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43" dur="3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20000">
                                          <p:cBhvr>
                                            <p:cTn id="44" dur="300" fill="hold">
                                              <p:stCondLst>
                                                <p:cond delay="120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25610" numSld="999" showWhenStopped="0">
                    <p:cTn id="45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8"/>
                    </p:tgtEl>
                  </p:cMediaNode>
                </p:audio>
              </p:childTnLst>
            </p:cTn>
          </p:par>
        </p:tnLst>
        <p:bldLst>
          <p:bldP spid="15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" fill="hold">
                          <p:stCondLst>
                            <p:cond delay="indefinite"/>
                          </p:stCondLst>
                          <p:childTnLst>
                            <p:par>
                              <p:cTn id="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" presetID="2" presetClass="entr" presetSubtype="4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53" presetClass="entr" presetSubtype="16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5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7" presetID="32" presetClass="emph" presetSubtype="0" repeatCount="indefinite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120000">
                                          <p:cBhvr>
                                            <p:cTn id="28" dur="1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29" dur="300" fill="hold">
                                              <p:stCondLst>
                                                <p:cond delay="30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240000">
                                          <p:cBhvr>
                                            <p:cTn id="30" dur="300" fill="hold">
                                              <p:stCondLst>
                                                <p:cond delay="60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31" dur="3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20000">
                                          <p:cBhvr>
                                            <p:cTn id="32" dur="300" fill="hold">
                                              <p:stCondLst>
                                                <p:cond delay="120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3" presetID="32" presetClass="emph" presetSubtype="0" repeatCount="indefinite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Rot by="120000">
                                          <p:cBhvr>
                                            <p:cTn id="34" dur="1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35" dur="300" fill="hold">
                                              <p:stCondLst>
                                                <p:cond delay="30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240000">
                                          <p:cBhvr>
                                            <p:cTn id="36" dur="300" fill="hold">
                                              <p:stCondLst>
                                                <p:cond delay="60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37" dur="3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20000">
                                          <p:cBhvr>
                                            <p:cTn id="38" dur="300" fill="hold">
                                              <p:stCondLst>
                                                <p:cond delay="120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9" presetID="32" presetClass="emph" presetSubtype="0" repeatCount="indefinite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Rot by="120000">
                                          <p:cBhvr>
                                            <p:cTn id="40" dur="1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41" dur="300" fill="hold">
                                              <p:stCondLst>
                                                <p:cond delay="30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240000">
                                          <p:cBhvr>
                                            <p:cTn id="42" dur="300" fill="hold">
                                              <p:stCondLst>
                                                <p:cond delay="60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43" dur="3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20000">
                                          <p:cBhvr>
                                            <p:cTn id="44" dur="300" fill="hold">
                                              <p:stCondLst>
                                                <p:cond delay="120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25610" numSld="999" showWhenStopped="0">
                    <p:cTn id="45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8"/>
                    </p:tgtEl>
                  </p:cMediaNode>
                </p:audio>
              </p:childTnLst>
            </p:cTn>
          </p:par>
        </p:tnLst>
        <p:bldLst>
          <p:bldP spid="15" grpId="0" animBg="1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ABA1CEB-275A-45CF-B8DD-210F781EBC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12"/>
          <a:stretch/>
        </p:blipFill>
        <p:spPr>
          <a:xfrm>
            <a:off x="28250" y="0"/>
            <a:ext cx="12176450" cy="6858000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7D34E809-AB9A-437B-B6CF-573B0B77E85E}"/>
              </a:ext>
            </a:extLst>
          </p:cNvPr>
          <p:cNvGrpSpPr/>
          <p:nvPr/>
        </p:nvGrpSpPr>
        <p:grpSpPr>
          <a:xfrm>
            <a:off x="1109454" y="556475"/>
            <a:ext cx="9973091" cy="5920525"/>
            <a:chOff x="-113416" y="656520"/>
            <a:chExt cx="7468320" cy="4433568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6C474D3F-451B-475C-8B19-C0851391342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113416" y="1051488"/>
              <a:ext cx="7468320" cy="4038600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A705D82F-8B5E-4BF3-80FC-7B0F66B3784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404448" y="656520"/>
              <a:ext cx="4432594" cy="1009839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0B39681-866C-49F7-836F-90D32E53ABF1}"/>
                </a:ext>
              </a:extLst>
            </p:cNvPr>
            <p:cNvSpPr txBox="1"/>
            <p:nvPr/>
          </p:nvSpPr>
          <p:spPr>
            <a:xfrm>
              <a:off x="2642878" y="810427"/>
              <a:ext cx="2308906" cy="6222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4800">
                  <a:solidFill>
                    <a:schemeClr val="bg1"/>
                  </a:solidFill>
                  <a:latin typeface="iCiel Cadena" panose="02000503000000020004" pitchFamily="50" charset="0"/>
                </a:rPr>
                <a:t>CÁCH CHƠI</a:t>
              </a: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D8EAEFF3-BD07-4FCB-9B8F-65D3150A9F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553868">
            <a:off x="3372419" y="4631889"/>
            <a:ext cx="2467586" cy="2819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1708E03-D803-4580-90D8-56C146AB482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34000" y="5251688"/>
            <a:ext cx="1533886" cy="189480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74CCB74-0DDF-476F-A51D-022647DF1A1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9814567">
            <a:off x="6545974" y="4831819"/>
            <a:ext cx="2325893" cy="243116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89332A6-42DB-43A3-89FC-8A5654C7FEBA}"/>
              </a:ext>
            </a:extLst>
          </p:cNvPr>
          <p:cNvSpPr txBox="1"/>
          <p:nvPr/>
        </p:nvSpPr>
        <p:spPr>
          <a:xfrm>
            <a:off x="1762332" y="2133600"/>
            <a:ext cx="8643393" cy="277460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28000"/>
              </a:lnSpc>
            </a:pPr>
            <a:r>
              <a:rPr lang="en-US" sz="3600">
                <a:solidFill>
                  <a:schemeClr val="tx1">
                    <a:lumMod val="50000"/>
                    <a:lumOff val="50000"/>
                  </a:schemeClr>
                </a:solidFill>
              </a:rPr>
              <a:t>Trò chơi sẽ có 6 câu hỏi trắc nghiệm.</a:t>
            </a:r>
          </a:p>
          <a:p>
            <a:pPr algn="ctr">
              <a:lnSpc>
                <a:spcPct val="128000"/>
              </a:lnSpc>
            </a:pPr>
            <a:r>
              <a:rPr lang="en-US" sz="3600">
                <a:solidFill>
                  <a:schemeClr val="tx1">
                    <a:lumMod val="50000"/>
                    <a:lumOff val="50000"/>
                  </a:schemeClr>
                </a:solidFill>
              </a:rPr>
              <a:t>Để trả lời các câu hỏi này, em hãy đưa ra</a:t>
            </a:r>
            <a:br>
              <a:rPr lang="en-US" sz="360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3600">
                <a:solidFill>
                  <a:schemeClr val="tx1">
                    <a:lumMod val="50000"/>
                    <a:lumOff val="50000"/>
                  </a:schemeClr>
                </a:solidFill>
              </a:rPr>
              <a:t>kí hiệu KÉO - BÚA - BAO chứa đáp án đúng</a:t>
            </a:r>
            <a:br>
              <a:rPr lang="en-US" sz="360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3600">
                <a:solidFill>
                  <a:schemeClr val="tx1">
                    <a:lumMod val="50000"/>
                    <a:lumOff val="50000"/>
                  </a:schemeClr>
                </a:solidFill>
              </a:rPr>
              <a:t>mà các em tìm được trước camera nhé!</a:t>
            </a:r>
          </a:p>
        </p:txBody>
      </p:sp>
    </p:spTree>
    <p:extLst>
      <p:ext uri="{BB962C8B-B14F-4D97-AF65-F5344CB8AC3E}">
        <p14:creationId xmlns:p14="http://schemas.microsoft.com/office/powerpoint/2010/main" val="21825395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5E2540B-E2B5-47BA-91F9-DE0EABB066B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112"/>
          <a:stretch/>
        </p:blipFill>
        <p:spPr>
          <a:xfrm>
            <a:off x="28250" y="0"/>
            <a:ext cx="12176450" cy="6858000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696D389C-1AD9-4B34-B86F-71DD2151EB5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124200" y="174539"/>
            <a:ext cx="8686800" cy="229371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8044D04C-8885-45F7-B9B9-25E731689F94}"/>
              </a:ext>
            </a:extLst>
          </p:cNvPr>
          <p:cNvGrpSpPr/>
          <p:nvPr/>
        </p:nvGrpSpPr>
        <p:grpSpPr>
          <a:xfrm>
            <a:off x="609600" y="465992"/>
            <a:ext cx="2133600" cy="1743808"/>
            <a:chOff x="381000" y="449490"/>
            <a:chExt cx="2133600" cy="174380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E6BDF323-1074-4CE3-9DCD-1333265984A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381000" y="449490"/>
              <a:ext cx="2133600" cy="1743808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551F268-9200-4776-B661-1501568788E8}"/>
                </a:ext>
              </a:extLst>
            </p:cNvPr>
            <p:cNvSpPr txBox="1"/>
            <p:nvPr/>
          </p:nvSpPr>
          <p:spPr>
            <a:xfrm>
              <a:off x="762000" y="990600"/>
              <a:ext cx="1375761" cy="67710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sz="4400">
                  <a:solidFill>
                    <a:schemeClr val="bg1"/>
                  </a:solidFill>
                  <a:latin typeface="iCiel Cadena" panose="02000503000000020004" pitchFamily="50" charset="0"/>
                </a:rPr>
                <a:t>CÂU 1</a:t>
              </a: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4BB2E70D-186F-492E-8822-5944E17F7F00}"/>
              </a:ext>
            </a:extLst>
          </p:cNvPr>
          <p:cNvSpPr txBox="1"/>
          <p:nvPr/>
        </p:nvSpPr>
        <p:spPr>
          <a:xfrm>
            <a:off x="5433390" y="815554"/>
            <a:ext cx="4068421" cy="83099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5400">
                <a:solidFill>
                  <a:schemeClr val="accent4"/>
                </a:solidFill>
                <a:latin typeface="+mj-lt"/>
              </a:rPr>
              <a:t>Nhập câu hỏi</a:t>
            </a:r>
          </a:p>
        </p:txBody>
      </p:sp>
      <p:grpSp>
        <p:nvGrpSpPr>
          <p:cNvPr id="25" name="Keo - 9Slide.vn">
            <a:extLst>
              <a:ext uri="{FF2B5EF4-FFF2-40B4-BE49-F238E27FC236}">
                <a16:creationId xmlns:a16="http://schemas.microsoft.com/office/drawing/2014/main" id="{3F9BD939-5013-4C52-BD34-1D9001C920CE}"/>
              </a:ext>
            </a:extLst>
          </p:cNvPr>
          <p:cNvGrpSpPr/>
          <p:nvPr/>
        </p:nvGrpSpPr>
        <p:grpSpPr>
          <a:xfrm>
            <a:off x="490264" y="2136963"/>
            <a:ext cx="11244536" cy="1751545"/>
            <a:chOff x="490264" y="2136963"/>
            <a:chExt cx="11244536" cy="1751545"/>
          </a:xfrm>
        </p:grpSpPr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6F7BD1A3-87C6-4150-B039-4C13E8C2DBDB}"/>
                </a:ext>
              </a:extLst>
            </p:cNvPr>
            <p:cNvSpPr/>
            <p:nvPr/>
          </p:nvSpPr>
          <p:spPr>
            <a:xfrm>
              <a:off x="1295400" y="2743200"/>
              <a:ext cx="10439400" cy="941047"/>
            </a:xfrm>
            <a:prstGeom prst="roundRect">
              <a:avLst/>
            </a:prstGeom>
            <a:solidFill>
              <a:schemeClr val="bg1"/>
            </a:solidFill>
            <a:ln w="76200">
              <a:solidFill>
                <a:srgbClr val="5FC5E9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4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rPr>
                <a:t>Đáp án sai</a:t>
              </a:r>
            </a:p>
          </p:txBody>
        </p:sp>
        <p:pic>
          <p:nvPicPr>
            <p:cNvPr id="15" name="Graphic 14">
              <a:extLst>
                <a:ext uri="{FF2B5EF4-FFF2-40B4-BE49-F238E27FC236}">
                  <a16:creationId xmlns:a16="http://schemas.microsoft.com/office/drawing/2014/main" id="{05EF34E3-FADD-4808-A6CE-FCD329437C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0264" y="2136963"/>
              <a:ext cx="1524175" cy="1751545"/>
            </a:xfrm>
            <a:prstGeom prst="rect">
              <a:avLst/>
            </a:prstGeom>
          </p:spPr>
        </p:pic>
      </p:grpSp>
      <p:grpSp>
        <p:nvGrpSpPr>
          <p:cNvPr id="26" name="Bua - 9Slide.vn">
            <a:extLst>
              <a:ext uri="{FF2B5EF4-FFF2-40B4-BE49-F238E27FC236}">
                <a16:creationId xmlns:a16="http://schemas.microsoft.com/office/drawing/2014/main" id="{5E9C7BEF-19CD-4FDF-B098-00E605D1DAAE}"/>
              </a:ext>
            </a:extLst>
          </p:cNvPr>
          <p:cNvGrpSpPr/>
          <p:nvPr/>
        </p:nvGrpSpPr>
        <p:grpSpPr>
          <a:xfrm>
            <a:off x="609600" y="3935022"/>
            <a:ext cx="11125200" cy="1468344"/>
            <a:chOff x="609600" y="3935022"/>
            <a:chExt cx="11125200" cy="1468344"/>
          </a:xfrm>
        </p:grpSpPr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C3F609AC-00FD-4AA8-8859-DFC33DD6D4AE}"/>
                </a:ext>
              </a:extLst>
            </p:cNvPr>
            <p:cNvSpPr/>
            <p:nvPr/>
          </p:nvSpPr>
          <p:spPr>
            <a:xfrm>
              <a:off x="1295400" y="4270402"/>
              <a:ext cx="10439400" cy="941047"/>
            </a:xfrm>
            <a:prstGeom prst="roundRect">
              <a:avLst/>
            </a:prstGeom>
            <a:solidFill>
              <a:schemeClr val="bg1"/>
            </a:solidFill>
            <a:ln w="76200">
              <a:solidFill>
                <a:srgbClr val="5FC5E9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4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rPr>
                <a:t>Đáp án đúng</a:t>
              </a:r>
            </a:p>
          </p:txBody>
        </p:sp>
        <p:pic>
          <p:nvPicPr>
            <p:cNvPr id="23" name="Graphic 22">
              <a:extLst>
                <a:ext uri="{FF2B5EF4-FFF2-40B4-BE49-F238E27FC236}">
                  <a16:creationId xmlns:a16="http://schemas.microsoft.com/office/drawing/2014/main" id="{B700D617-8037-41CA-863C-39850408BA7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rot="239493">
              <a:off x="609600" y="3935022"/>
              <a:ext cx="1453885" cy="1468344"/>
            </a:xfrm>
            <a:prstGeom prst="rect">
              <a:avLst/>
            </a:prstGeom>
          </p:spPr>
        </p:pic>
      </p:grpSp>
      <p:grpSp>
        <p:nvGrpSpPr>
          <p:cNvPr id="27" name="Bao - 9Slide.vn">
            <a:extLst>
              <a:ext uri="{FF2B5EF4-FFF2-40B4-BE49-F238E27FC236}">
                <a16:creationId xmlns:a16="http://schemas.microsoft.com/office/drawing/2014/main" id="{F9D7D70F-A2AC-44CB-925C-FB528ECBD59F}"/>
              </a:ext>
            </a:extLst>
          </p:cNvPr>
          <p:cNvGrpSpPr/>
          <p:nvPr/>
        </p:nvGrpSpPr>
        <p:grpSpPr>
          <a:xfrm>
            <a:off x="537589" y="5248510"/>
            <a:ext cx="11197211" cy="1646551"/>
            <a:chOff x="537589" y="5248510"/>
            <a:chExt cx="11197211" cy="1646551"/>
          </a:xfrm>
        </p:grpSpPr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9BB386F8-1E91-4358-9C7D-8FA463469EF3}"/>
                </a:ext>
              </a:extLst>
            </p:cNvPr>
            <p:cNvSpPr/>
            <p:nvPr/>
          </p:nvSpPr>
          <p:spPr>
            <a:xfrm>
              <a:off x="1295400" y="5733369"/>
              <a:ext cx="10439400" cy="941047"/>
            </a:xfrm>
            <a:prstGeom prst="roundRect">
              <a:avLst/>
            </a:prstGeom>
            <a:solidFill>
              <a:schemeClr val="bg1"/>
            </a:solidFill>
            <a:ln w="76200">
              <a:solidFill>
                <a:srgbClr val="5FC5E9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4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rPr>
                <a:t>Đáp án sai</a:t>
              </a:r>
            </a:p>
          </p:txBody>
        </p:sp>
        <p:pic>
          <p:nvPicPr>
            <p:cNvPr id="24" name="Graphic 23">
              <a:extLst>
                <a:ext uri="{FF2B5EF4-FFF2-40B4-BE49-F238E27FC236}">
                  <a16:creationId xmlns:a16="http://schemas.microsoft.com/office/drawing/2014/main" id="{9C7AB39B-B35D-47D3-8676-D7C1F203E51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rot="287755">
              <a:off x="537589" y="5248510"/>
              <a:ext cx="1597907" cy="1646551"/>
            </a:xfrm>
            <a:prstGeom prst="rect">
              <a:avLst/>
            </a:prstGeom>
          </p:spPr>
        </p:pic>
      </p:grpSp>
      <p:pic>
        <p:nvPicPr>
          <p:cNvPr id="29" name="59c3c5f047238">
            <a:hlinkClick r:id="" action="ppaction://media"/>
            <a:extLst>
              <a:ext uri="{FF2B5EF4-FFF2-40B4-BE49-F238E27FC236}">
                <a16:creationId xmlns:a16="http://schemas.microsoft.com/office/drawing/2014/main" id="{D439A22E-8CE5-4784-98F4-51B1999BAE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-1710825" y="1859813"/>
            <a:ext cx="1384390" cy="1384390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8868360-A492-498F-99FA-6C30158CC00C}"/>
              </a:ext>
            </a:extLst>
          </p:cNvPr>
          <p:cNvSpPr/>
          <p:nvPr/>
        </p:nvSpPr>
        <p:spPr>
          <a:xfrm>
            <a:off x="2326181" y="7299202"/>
            <a:ext cx="7539639" cy="4206998"/>
          </a:xfrm>
          <a:prstGeom prst="roundRect">
            <a:avLst>
              <a:gd name="adj" fmla="val 12682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5" name="Picture 34">
            <a:hlinkClick r:id="" action="ppaction://media"/>
            <a:extLst>
              <a:ext uri="{FF2B5EF4-FFF2-40B4-BE49-F238E27FC236}">
                <a16:creationId xmlns:a16="http://schemas.microsoft.com/office/drawing/2014/main" id="{BBA87F3A-F0EA-4F3C-9195-80646DE09535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4"/>
          <a:srcRect/>
          <a:stretch>
            <a:fillRect/>
          </a:stretch>
        </p:blipFill>
        <p:spPr>
          <a:xfrm>
            <a:off x="2525822" y="7451500"/>
            <a:ext cx="7140357" cy="3902403"/>
          </a:xfrm>
          <a:custGeom>
            <a:avLst/>
            <a:gdLst>
              <a:gd name="connsiteX0" fmla="*/ 375384 w 7140357"/>
              <a:gd name="connsiteY0" fmla="*/ 0 h 3902403"/>
              <a:gd name="connsiteX1" fmla="*/ 6764973 w 7140357"/>
              <a:gd name="connsiteY1" fmla="*/ 0 h 3902403"/>
              <a:gd name="connsiteX2" fmla="*/ 6777079 w 7140357"/>
              <a:gd name="connsiteY2" fmla="*/ 1221 h 3902403"/>
              <a:gd name="connsiteX3" fmla="*/ 7140357 w 7140357"/>
              <a:gd name="connsiteY3" fmla="*/ 446948 h 3902403"/>
              <a:gd name="connsiteX4" fmla="*/ 7140357 w 7140357"/>
              <a:gd name="connsiteY4" fmla="*/ 3455454 h 3902403"/>
              <a:gd name="connsiteX5" fmla="*/ 6777079 w 7140357"/>
              <a:gd name="connsiteY5" fmla="*/ 3901182 h 3902403"/>
              <a:gd name="connsiteX6" fmla="*/ 6764963 w 7140357"/>
              <a:gd name="connsiteY6" fmla="*/ 3902403 h 3902403"/>
              <a:gd name="connsiteX7" fmla="*/ 375393 w 7140357"/>
              <a:gd name="connsiteY7" fmla="*/ 3902403 h 3902403"/>
              <a:gd name="connsiteX8" fmla="*/ 363277 w 7140357"/>
              <a:gd name="connsiteY8" fmla="*/ 3901182 h 3902403"/>
              <a:gd name="connsiteX9" fmla="*/ 9242 w 7140357"/>
              <a:gd name="connsiteY9" fmla="*/ 3547147 h 3902403"/>
              <a:gd name="connsiteX10" fmla="*/ 0 w 7140357"/>
              <a:gd name="connsiteY10" fmla="*/ 3455465 h 3902403"/>
              <a:gd name="connsiteX11" fmla="*/ 0 w 7140357"/>
              <a:gd name="connsiteY11" fmla="*/ 446938 h 3902403"/>
              <a:gd name="connsiteX12" fmla="*/ 9242 w 7140357"/>
              <a:gd name="connsiteY12" fmla="*/ 355256 h 3902403"/>
              <a:gd name="connsiteX13" fmla="*/ 363277 w 7140357"/>
              <a:gd name="connsiteY13" fmla="*/ 1221 h 39024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140357" h="3902403">
                <a:moveTo>
                  <a:pt x="375384" y="0"/>
                </a:moveTo>
                <a:lnTo>
                  <a:pt x="6764973" y="0"/>
                </a:lnTo>
                <a:lnTo>
                  <a:pt x="6777079" y="1221"/>
                </a:lnTo>
                <a:cubicBezTo>
                  <a:pt x="6984401" y="43645"/>
                  <a:pt x="7140357" y="227083"/>
                  <a:pt x="7140357" y="446948"/>
                </a:cubicBezTo>
                <a:lnTo>
                  <a:pt x="7140357" y="3455454"/>
                </a:lnTo>
                <a:cubicBezTo>
                  <a:pt x="7140357" y="3675319"/>
                  <a:pt x="6984401" y="3858757"/>
                  <a:pt x="6777079" y="3901182"/>
                </a:cubicBezTo>
                <a:lnTo>
                  <a:pt x="6764963" y="3902403"/>
                </a:lnTo>
                <a:lnTo>
                  <a:pt x="375393" y="3902403"/>
                </a:lnTo>
                <a:lnTo>
                  <a:pt x="363277" y="3901182"/>
                </a:lnTo>
                <a:cubicBezTo>
                  <a:pt x="185572" y="3864818"/>
                  <a:pt x="45606" y="3724852"/>
                  <a:pt x="9242" y="3547147"/>
                </a:cubicBezTo>
                <a:lnTo>
                  <a:pt x="0" y="3455465"/>
                </a:lnTo>
                <a:lnTo>
                  <a:pt x="0" y="446938"/>
                </a:lnTo>
                <a:lnTo>
                  <a:pt x="9242" y="355256"/>
                </a:lnTo>
                <a:cubicBezTo>
                  <a:pt x="45606" y="177550"/>
                  <a:pt x="185572" y="37584"/>
                  <a:pt x="363277" y="1221"/>
                </a:cubicBezTo>
                <a:close/>
              </a:path>
            </a:pathLst>
          </a:custGeom>
        </p:spPr>
      </p:pic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0A56EB6E-A615-4151-A298-FEC429764D54}"/>
              </a:ext>
            </a:extLst>
          </p:cNvPr>
          <p:cNvSpPr/>
          <p:nvPr/>
        </p:nvSpPr>
        <p:spPr>
          <a:xfrm>
            <a:off x="-445979" y="-6944472"/>
            <a:ext cx="7140358" cy="3918448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3C048444-1D57-4ABD-9723-69BD54F5CC3E}"/>
              </a:ext>
            </a:extLst>
          </p:cNvPr>
          <p:cNvSpPr/>
          <p:nvPr/>
        </p:nvSpPr>
        <p:spPr>
          <a:xfrm>
            <a:off x="327242" y="-8296719"/>
            <a:ext cx="7140358" cy="3918448"/>
          </a:xfrm>
          <a:prstGeom prst="roundRect">
            <a:avLst>
              <a:gd name="adj" fmla="val 11611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FAE8F76-AC71-4A6A-A3C3-0FB3AAE5B2B4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135455" y="9192881"/>
            <a:ext cx="5921091" cy="151176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F8D9E7C-7B6B-4A69-ACEB-CD4DAA582DE4}"/>
              </a:ext>
            </a:extLst>
          </p:cNvPr>
          <p:cNvSpPr txBox="1"/>
          <p:nvPr/>
        </p:nvSpPr>
        <p:spPr>
          <a:xfrm>
            <a:off x="-2039364" y="3332202"/>
            <a:ext cx="1593385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Âm thanh</a:t>
            </a:r>
            <a:b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kiểm tra đáp án</a:t>
            </a:r>
          </a:p>
        </p:txBody>
      </p:sp>
    </p:spTree>
    <p:extLst>
      <p:ext uri="{BB962C8B-B14F-4D97-AF65-F5344CB8AC3E}">
        <p14:creationId xmlns:p14="http://schemas.microsoft.com/office/powerpoint/2010/main" val="2915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clickEffect" p14:presetBounceEnd="7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8000">
                                          <p:cBhvr additive="base">
                                            <p:cTn id="7" dur="1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8000">
                                          <p:cBhvr additive="base">
                                            <p:cTn id="8" dur="1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 p14:presetBounceEnd="7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8000">
                                          <p:cBhvr additive="base">
                                            <p:cTn id="11" dur="1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8000">
                                          <p:cBhvr additive="base">
                                            <p:cTn id="12" dur="1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 p14:presetBounceEnd="7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8000">
                                          <p:cBhvr additive="base">
                                            <p:cTn id="15" dur="1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8000">
                                          <p:cBhvr additive="base">
                                            <p:cTn id="16" dur="1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7" fill="hold">
                          <p:stCondLst>
                            <p:cond delay="indefinite"/>
                          </p:stCondLst>
                          <p:childTnLst>
                            <p:par>
                              <p:cTn id="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" presetID="2" presetClass="entr" presetSubtype="4" fill="hold" nodeType="clickEffect" p14:presetBounceEnd="7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2000">
                                          <p:cBhvr additive="base">
                                            <p:cTn id="21" dur="1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2000">
                                          <p:cBhvr additive="base">
                                            <p:cTn id="22" dur="1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4" fill="hold" nodeType="withEffect" p14:presetBounceEnd="72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2000">
                                          <p:cBhvr additive="base">
                                            <p:cTn id="25" dur="1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2000">
                                          <p:cBhvr additive="base">
                                            <p:cTn id="26" dur="1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fill="hold" nodeType="withEffect" p14:presetBounceEnd="72000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2000">
                                          <p:cBhvr additive="base">
                                            <p:cTn id="29" dur="1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2000">
                                          <p:cBhvr additive="base">
                                            <p:cTn id="30" dur="1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>
                    <p:cTn id="31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29"/>
                    </p:tgtEl>
                  </p:cMediaNode>
                </p:audio>
                <p:seq concurrent="1" nextAc="seek">
                  <p:cTn id="32" restart="whenNotActive" fill="hold" evtFilter="cancelBubble" nodeType="interactiveSeq">
                    <p:stCondLst>
                      <p:cond evt="onClick" delay="0">
                        <p:tgtEl>
                          <p:spTgt spid="26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33" fill="hold">
                          <p:stCondLst>
                            <p:cond delay="0"/>
                          </p:stCondLst>
                          <p:childTnLst>
                            <p:par>
                              <p:cTn id="3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5" presetID="42" presetClass="path" presetSubtype="0" accel="50000" fill="hold" nodeType="clickEffect" p14:presetBounceEnd="71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-4.81481E-6 L -0.00326 -0.73217 " pathEditMode="relative" rAng="0" ptsTypes="AA" p14:bounceEnd="71000">
                                          <p:cBhvr>
                                            <p:cTn id="36" dur="1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69" y="-3662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7" presetID="42" presetClass="path" presetSubtype="0" accel="50000" fill="hold" grpId="0" nodeType="withEffect" p14:presetBounceEnd="71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-4.81481E-6 L -0.00326 -0.73101 " pathEditMode="relative" rAng="0" ptsTypes="AA" p14:bounceEnd="71000">
                                          <p:cBhvr>
                                            <p:cTn id="38" dur="1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69" y="-36551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40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1" dur="4576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42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3" dur="3000" fill="hold"/>
                                            <p:tgtEl>
                                              <p:spTgt spid="3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44" presetID="42" presetClass="path" presetSubtype="0" accel="50000" fill="hold" nodeType="withEffect" p14:presetBounceEnd="71000">
                                      <p:stCondLst>
                                        <p:cond delay="2500"/>
                                      </p:stCondLst>
                                      <p:childTnLst>
                                        <p:animMotion origin="layout" path="M 0 -4.44444E-6 L -0.00326 -0.73101 " pathEditMode="relative" rAng="0" ptsTypes="AA" p14:bounceEnd="71000">
                                          <p:cBhvr>
                                            <p:cTn id="45" dur="1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69" y="-36551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6" fill="hold">
                                <p:stCondLst>
                                  <p:cond delay="6076"/>
                                </p:stCondLst>
                                <p:childTnLst>
                                  <p:par>
                                    <p:cTn id="47" presetID="10" presetClass="exit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48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0" presetID="10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51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3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54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  <p:cmd type="call" cmd="stop">
                                          <p:cBhvr>
                                            <p:cTn id="56" dur="1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57" presetID="2" presetClass="exit" presetSubtype="2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58" dur="1500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9" dur="1500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1499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1" presetID="2" presetClass="exit" presetSubtype="2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62" dur="1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3" dur="1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1499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26"/>
                      </p:tgtEl>
                    </p:cond>
                  </p:nextCondLst>
                </p:seq>
                <p:video>
                  <p:cMediaNode vol="80000">
                    <p:cTn id="65" display="0">
                      <p:stCondLst>
                        <p:cond delay="indefinite"/>
                      </p:stCondLst>
                    </p:cTn>
                    <p:tgtEl>
                      <p:spTgt spid="35"/>
                    </p:tgtEl>
                  </p:cMediaNode>
                </p:video>
              </p:childTnLst>
            </p:cTn>
          </p:par>
        </p:tnLst>
        <p:bldLst>
          <p:bldP spid="13" grpId="0"/>
          <p:bldP spid="6" grpId="0" animBg="1"/>
          <p:bldP spid="6" grpId="1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7" fill="hold">
                          <p:stCondLst>
                            <p:cond delay="indefinite"/>
                          </p:stCondLst>
                          <p:childTnLst>
                            <p:par>
                              <p:cTn id="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" presetID="2" presetClass="entr" presetSubtype="4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1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1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4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1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1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1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1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>
                    <p:cTn id="31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29"/>
                    </p:tgtEl>
                  </p:cMediaNode>
                </p:audio>
                <p:seq concurrent="1" nextAc="seek">
                  <p:cTn id="32" restart="whenNotActive" fill="hold" evtFilter="cancelBubble" nodeType="interactiveSeq">
                    <p:stCondLst>
                      <p:cond evt="onClick" delay="0">
                        <p:tgtEl>
                          <p:spTgt spid="26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33" fill="hold">
                          <p:stCondLst>
                            <p:cond delay="0"/>
                          </p:stCondLst>
                          <p:childTnLst>
                            <p:par>
                              <p:cTn id="3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5" presetID="42" presetClass="path" presetSubtype="0" accel="5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-4.81481E-6 L -0.00326 -0.73217 " pathEditMode="relative" rAng="0" ptsTypes="AA">
                                          <p:cBhvr>
                                            <p:cTn id="36" dur="1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69" y="-3662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7" presetID="42" presetClass="path" presetSubtype="0" ac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-4.81481E-6 L -0.00326 -0.73101 " pathEditMode="relative" rAng="0" ptsTypes="AA">
                                          <p:cBhvr>
                                            <p:cTn id="38" dur="1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69" y="-36551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40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1" dur="4576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42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3" dur="3000" fill="hold"/>
                                            <p:tgtEl>
                                              <p:spTgt spid="3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44" presetID="42" presetClass="path" presetSubtype="0" accel="50000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animMotion origin="layout" path="M 0 -4.44444E-6 L -0.00326 -0.73101 " pathEditMode="relative" rAng="0" ptsTypes="AA">
                                          <p:cBhvr>
                                            <p:cTn id="45" dur="1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69" y="-36551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6" fill="hold">
                                <p:stCondLst>
                                  <p:cond delay="6076"/>
                                </p:stCondLst>
                                <p:childTnLst>
                                  <p:par>
                                    <p:cTn id="47" presetID="10" presetClass="exit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48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0" presetID="10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51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3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54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  <p:cmd type="call" cmd="stop">
                                          <p:cBhvr>
                                            <p:cTn id="56" dur="1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57" presetID="2" presetClass="exit" presetSubtype="2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58" dur="1500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9" dur="1500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1499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1" presetID="2" presetClass="exit" presetSubtype="2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62" dur="1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3" dur="1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1499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26"/>
                      </p:tgtEl>
                    </p:cond>
                  </p:nextCondLst>
                </p:seq>
                <p:video>
                  <p:cMediaNode vol="80000">
                    <p:cTn id="65" display="0">
                      <p:stCondLst>
                        <p:cond delay="indefinite"/>
                      </p:stCondLst>
                    </p:cTn>
                    <p:tgtEl>
                      <p:spTgt spid="35"/>
                    </p:tgtEl>
                  </p:cMediaNode>
                </p:video>
              </p:childTnLst>
            </p:cTn>
          </p:par>
        </p:tnLst>
        <p:bldLst>
          <p:bldP spid="13" grpId="0"/>
          <p:bldP spid="6" grpId="0" animBg="1"/>
          <p:bldP spid="6" grpId="1" animBg="1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5E2540B-E2B5-47BA-91F9-DE0EABB066B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112"/>
          <a:stretch/>
        </p:blipFill>
        <p:spPr>
          <a:xfrm>
            <a:off x="28250" y="0"/>
            <a:ext cx="12176450" cy="6858000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696D389C-1AD9-4B34-B86F-71DD2151EB5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124200" y="174539"/>
            <a:ext cx="8686800" cy="229371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8044D04C-8885-45F7-B9B9-25E731689F94}"/>
              </a:ext>
            </a:extLst>
          </p:cNvPr>
          <p:cNvGrpSpPr/>
          <p:nvPr/>
        </p:nvGrpSpPr>
        <p:grpSpPr>
          <a:xfrm>
            <a:off x="609600" y="465992"/>
            <a:ext cx="2133600" cy="1743808"/>
            <a:chOff x="381000" y="449490"/>
            <a:chExt cx="2133600" cy="174380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E6BDF323-1074-4CE3-9DCD-1333265984A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381000" y="449490"/>
              <a:ext cx="2133600" cy="1743808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551F268-9200-4776-B661-1501568788E8}"/>
                </a:ext>
              </a:extLst>
            </p:cNvPr>
            <p:cNvSpPr txBox="1"/>
            <p:nvPr/>
          </p:nvSpPr>
          <p:spPr>
            <a:xfrm>
              <a:off x="741962" y="990600"/>
              <a:ext cx="1415837" cy="67710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sz="4400">
                  <a:solidFill>
                    <a:schemeClr val="bg1"/>
                  </a:solidFill>
                  <a:latin typeface="iCiel Cadena" panose="02000503000000020004" pitchFamily="50" charset="0"/>
                </a:rPr>
                <a:t>CÂU 2</a:t>
              </a: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4BB2E70D-186F-492E-8822-5944E17F7F00}"/>
              </a:ext>
            </a:extLst>
          </p:cNvPr>
          <p:cNvSpPr txBox="1"/>
          <p:nvPr/>
        </p:nvSpPr>
        <p:spPr>
          <a:xfrm>
            <a:off x="5433390" y="815554"/>
            <a:ext cx="4068421" cy="83099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5400">
                <a:solidFill>
                  <a:schemeClr val="accent4"/>
                </a:solidFill>
                <a:latin typeface="+mj-lt"/>
              </a:rPr>
              <a:t>Nhập câu hỏi</a:t>
            </a:r>
          </a:p>
        </p:txBody>
      </p:sp>
      <p:grpSp>
        <p:nvGrpSpPr>
          <p:cNvPr id="25" name="Keo - 9Slide.vn">
            <a:extLst>
              <a:ext uri="{FF2B5EF4-FFF2-40B4-BE49-F238E27FC236}">
                <a16:creationId xmlns:a16="http://schemas.microsoft.com/office/drawing/2014/main" id="{3F9BD939-5013-4C52-BD34-1D9001C920CE}"/>
              </a:ext>
            </a:extLst>
          </p:cNvPr>
          <p:cNvGrpSpPr/>
          <p:nvPr/>
        </p:nvGrpSpPr>
        <p:grpSpPr>
          <a:xfrm>
            <a:off x="490264" y="2136963"/>
            <a:ext cx="11244536" cy="1751545"/>
            <a:chOff x="490264" y="2136963"/>
            <a:chExt cx="11244536" cy="1751545"/>
          </a:xfrm>
        </p:grpSpPr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6F7BD1A3-87C6-4150-B039-4C13E8C2DBDB}"/>
                </a:ext>
              </a:extLst>
            </p:cNvPr>
            <p:cNvSpPr/>
            <p:nvPr/>
          </p:nvSpPr>
          <p:spPr>
            <a:xfrm>
              <a:off x="1295400" y="2743200"/>
              <a:ext cx="10439400" cy="941047"/>
            </a:xfrm>
            <a:prstGeom prst="roundRect">
              <a:avLst/>
            </a:prstGeom>
            <a:solidFill>
              <a:schemeClr val="bg1"/>
            </a:solidFill>
            <a:ln w="76200">
              <a:solidFill>
                <a:srgbClr val="5FC5E9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4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rPr>
                <a:t>Đáp án đúng</a:t>
              </a:r>
            </a:p>
          </p:txBody>
        </p:sp>
        <p:pic>
          <p:nvPicPr>
            <p:cNvPr id="15" name="Graphic 14">
              <a:extLst>
                <a:ext uri="{FF2B5EF4-FFF2-40B4-BE49-F238E27FC236}">
                  <a16:creationId xmlns:a16="http://schemas.microsoft.com/office/drawing/2014/main" id="{05EF34E3-FADD-4808-A6CE-FCD329437C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0264" y="2136963"/>
              <a:ext cx="1524175" cy="1751545"/>
            </a:xfrm>
            <a:prstGeom prst="rect">
              <a:avLst/>
            </a:prstGeom>
          </p:spPr>
        </p:pic>
      </p:grpSp>
      <p:grpSp>
        <p:nvGrpSpPr>
          <p:cNvPr id="26" name="Bua - 9Slide.vn">
            <a:extLst>
              <a:ext uri="{FF2B5EF4-FFF2-40B4-BE49-F238E27FC236}">
                <a16:creationId xmlns:a16="http://schemas.microsoft.com/office/drawing/2014/main" id="{5E9C7BEF-19CD-4FDF-B098-00E605D1DAAE}"/>
              </a:ext>
            </a:extLst>
          </p:cNvPr>
          <p:cNvGrpSpPr/>
          <p:nvPr/>
        </p:nvGrpSpPr>
        <p:grpSpPr>
          <a:xfrm>
            <a:off x="609600" y="3935022"/>
            <a:ext cx="11125200" cy="1468344"/>
            <a:chOff x="609600" y="3935022"/>
            <a:chExt cx="11125200" cy="1468344"/>
          </a:xfrm>
        </p:grpSpPr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C3F609AC-00FD-4AA8-8859-DFC33DD6D4AE}"/>
                </a:ext>
              </a:extLst>
            </p:cNvPr>
            <p:cNvSpPr/>
            <p:nvPr/>
          </p:nvSpPr>
          <p:spPr>
            <a:xfrm>
              <a:off x="1295400" y="4270402"/>
              <a:ext cx="10439400" cy="941047"/>
            </a:xfrm>
            <a:prstGeom prst="roundRect">
              <a:avLst/>
            </a:prstGeom>
            <a:solidFill>
              <a:schemeClr val="bg1"/>
            </a:solidFill>
            <a:ln w="76200">
              <a:solidFill>
                <a:srgbClr val="5FC5E9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4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rPr>
                <a:t>Đáp án sai</a:t>
              </a:r>
            </a:p>
          </p:txBody>
        </p:sp>
        <p:pic>
          <p:nvPicPr>
            <p:cNvPr id="23" name="Graphic 22">
              <a:extLst>
                <a:ext uri="{FF2B5EF4-FFF2-40B4-BE49-F238E27FC236}">
                  <a16:creationId xmlns:a16="http://schemas.microsoft.com/office/drawing/2014/main" id="{B700D617-8037-41CA-863C-39850408BA7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rot="239493">
              <a:off x="609600" y="3935022"/>
              <a:ext cx="1453885" cy="1468344"/>
            </a:xfrm>
            <a:prstGeom prst="rect">
              <a:avLst/>
            </a:prstGeom>
          </p:spPr>
        </p:pic>
      </p:grpSp>
      <p:grpSp>
        <p:nvGrpSpPr>
          <p:cNvPr id="27" name="Bao - 9Slide.vn">
            <a:extLst>
              <a:ext uri="{FF2B5EF4-FFF2-40B4-BE49-F238E27FC236}">
                <a16:creationId xmlns:a16="http://schemas.microsoft.com/office/drawing/2014/main" id="{F9D7D70F-A2AC-44CB-925C-FB528ECBD59F}"/>
              </a:ext>
            </a:extLst>
          </p:cNvPr>
          <p:cNvGrpSpPr/>
          <p:nvPr/>
        </p:nvGrpSpPr>
        <p:grpSpPr>
          <a:xfrm>
            <a:off x="537589" y="5248510"/>
            <a:ext cx="11197211" cy="1646551"/>
            <a:chOff x="537589" y="5248510"/>
            <a:chExt cx="11197211" cy="1646551"/>
          </a:xfrm>
        </p:grpSpPr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9BB386F8-1E91-4358-9C7D-8FA463469EF3}"/>
                </a:ext>
              </a:extLst>
            </p:cNvPr>
            <p:cNvSpPr/>
            <p:nvPr/>
          </p:nvSpPr>
          <p:spPr>
            <a:xfrm>
              <a:off x="1295400" y="5733369"/>
              <a:ext cx="10439400" cy="941047"/>
            </a:xfrm>
            <a:prstGeom prst="roundRect">
              <a:avLst/>
            </a:prstGeom>
            <a:solidFill>
              <a:schemeClr val="bg1"/>
            </a:solidFill>
            <a:ln w="76200">
              <a:solidFill>
                <a:srgbClr val="5FC5E9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4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rPr>
                <a:t>Đáp án sai</a:t>
              </a:r>
            </a:p>
          </p:txBody>
        </p:sp>
        <p:pic>
          <p:nvPicPr>
            <p:cNvPr id="24" name="Graphic 23">
              <a:extLst>
                <a:ext uri="{FF2B5EF4-FFF2-40B4-BE49-F238E27FC236}">
                  <a16:creationId xmlns:a16="http://schemas.microsoft.com/office/drawing/2014/main" id="{9C7AB39B-B35D-47D3-8676-D7C1F203E51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rot="287755">
              <a:off x="537589" y="5248510"/>
              <a:ext cx="1597907" cy="1646551"/>
            </a:xfrm>
            <a:prstGeom prst="rect">
              <a:avLst/>
            </a:prstGeom>
          </p:spPr>
        </p:pic>
      </p:grpSp>
      <p:pic>
        <p:nvPicPr>
          <p:cNvPr id="29" name="59c3c5f047238">
            <a:hlinkClick r:id="" action="ppaction://media"/>
            <a:extLst>
              <a:ext uri="{FF2B5EF4-FFF2-40B4-BE49-F238E27FC236}">
                <a16:creationId xmlns:a16="http://schemas.microsoft.com/office/drawing/2014/main" id="{D439A22E-8CE5-4784-98F4-51B1999BAE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-1710825" y="1859813"/>
            <a:ext cx="1384390" cy="1384390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8868360-A492-498F-99FA-6C30158CC00C}"/>
              </a:ext>
            </a:extLst>
          </p:cNvPr>
          <p:cNvSpPr/>
          <p:nvPr/>
        </p:nvSpPr>
        <p:spPr>
          <a:xfrm>
            <a:off x="2326181" y="7299202"/>
            <a:ext cx="7539639" cy="4206998"/>
          </a:xfrm>
          <a:prstGeom prst="roundRect">
            <a:avLst>
              <a:gd name="adj" fmla="val 12682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>
            <a:hlinkClick r:id="" action="ppaction://media"/>
            <a:extLst>
              <a:ext uri="{FF2B5EF4-FFF2-40B4-BE49-F238E27FC236}">
                <a16:creationId xmlns:a16="http://schemas.microsoft.com/office/drawing/2014/main" id="{769C2967-327D-4BCC-9E9A-DE3AC025031A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>
                  <p14:trim st="161"/>
                </p14:media>
              </p:ext>
            </p:extLst>
          </p:nvPr>
        </p:nvPicPr>
        <p:blipFill>
          <a:blip r:embed="rId14"/>
          <a:srcRect l="205" r="205"/>
          <a:stretch>
            <a:fillRect/>
          </a:stretch>
        </p:blipFill>
        <p:spPr>
          <a:xfrm>
            <a:off x="2525821" y="7443477"/>
            <a:ext cx="7140358" cy="3918448"/>
          </a:xfrm>
          <a:custGeom>
            <a:avLst/>
            <a:gdLst>
              <a:gd name="connsiteX0" fmla="*/ 454971 w 7140358"/>
              <a:gd name="connsiteY0" fmla="*/ 0 h 3918448"/>
              <a:gd name="connsiteX1" fmla="*/ 6685387 w 7140358"/>
              <a:gd name="connsiteY1" fmla="*/ 0 h 3918448"/>
              <a:gd name="connsiteX2" fmla="*/ 7140358 w 7140358"/>
              <a:gd name="connsiteY2" fmla="*/ 454971 h 3918448"/>
              <a:gd name="connsiteX3" fmla="*/ 7140358 w 7140358"/>
              <a:gd name="connsiteY3" fmla="*/ 3463477 h 3918448"/>
              <a:gd name="connsiteX4" fmla="*/ 6685387 w 7140358"/>
              <a:gd name="connsiteY4" fmla="*/ 3918448 h 3918448"/>
              <a:gd name="connsiteX5" fmla="*/ 454971 w 7140358"/>
              <a:gd name="connsiteY5" fmla="*/ 3918448 h 3918448"/>
              <a:gd name="connsiteX6" fmla="*/ 0 w 7140358"/>
              <a:gd name="connsiteY6" fmla="*/ 3463477 h 3918448"/>
              <a:gd name="connsiteX7" fmla="*/ 0 w 7140358"/>
              <a:gd name="connsiteY7" fmla="*/ 454971 h 3918448"/>
              <a:gd name="connsiteX8" fmla="*/ 454971 w 7140358"/>
              <a:gd name="connsiteY8" fmla="*/ 0 h 3918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140358" h="3918448">
                <a:moveTo>
                  <a:pt x="454971" y="0"/>
                </a:moveTo>
                <a:lnTo>
                  <a:pt x="6685387" y="0"/>
                </a:lnTo>
                <a:cubicBezTo>
                  <a:pt x="6936661" y="0"/>
                  <a:pt x="7140358" y="203697"/>
                  <a:pt x="7140358" y="454971"/>
                </a:cubicBezTo>
                <a:lnTo>
                  <a:pt x="7140358" y="3463477"/>
                </a:lnTo>
                <a:cubicBezTo>
                  <a:pt x="7140358" y="3714751"/>
                  <a:pt x="6936661" y="3918448"/>
                  <a:pt x="6685387" y="3918448"/>
                </a:cubicBezTo>
                <a:lnTo>
                  <a:pt x="454971" y="3918448"/>
                </a:lnTo>
                <a:cubicBezTo>
                  <a:pt x="203697" y="3918448"/>
                  <a:pt x="0" y="3714751"/>
                  <a:pt x="0" y="3463477"/>
                </a:cubicBezTo>
                <a:lnTo>
                  <a:pt x="0" y="454971"/>
                </a:lnTo>
                <a:cubicBezTo>
                  <a:pt x="0" y="203697"/>
                  <a:pt x="203697" y="0"/>
                  <a:pt x="454971" y="0"/>
                </a:cubicBezTo>
                <a:close/>
              </a:path>
            </a:pathLst>
          </a:cu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FAE8F76-AC71-4A6A-A3C3-0FB3AAE5B2B4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12209" y="9192881"/>
            <a:ext cx="5767582" cy="1511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168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clickEffect" p14:presetBounceEnd="7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8000">
                                          <p:cBhvr additive="base">
                                            <p:cTn id="7" dur="1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8000">
                                          <p:cBhvr additive="base">
                                            <p:cTn id="8" dur="1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 p14:presetBounceEnd="7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8000">
                                          <p:cBhvr additive="base">
                                            <p:cTn id="11" dur="1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8000">
                                          <p:cBhvr additive="base">
                                            <p:cTn id="12" dur="1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 p14:presetBounceEnd="7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8000">
                                          <p:cBhvr additive="base">
                                            <p:cTn id="15" dur="1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8000">
                                          <p:cBhvr additive="base">
                                            <p:cTn id="16" dur="1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7" fill="hold">
                          <p:stCondLst>
                            <p:cond delay="indefinite"/>
                          </p:stCondLst>
                          <p:childTnLst>
                            <p:par>
                              <p:cTn id="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" presetID="2" presetClass="entr" presetSubtype="4" fill="hold" nodeType="clickEffect" p14:presetBounceEnd="7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2000">
                                          <p:cBhvr additive="base">
                                            <p:cTn id="21" dur="1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2000">
                                          <p:cBhvr additive="base">
                                            <p:cTn id="22" dur="1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4" fill="hold" nodeType="withEffect" p14:presetBounceEnd="72000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2000">
                                          <p:cBhvr additive="base">
                                            <p:cTn id="25" dur="1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2000">
                                          <p:cBhvr additive="base">
                                            <p:cTn id="26" dur="1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fill="hold" nodeType="withEffect" p14:presetBounceEnd="72000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2000">
                                          <p:cBhvr additive="base">
                                            <p:cTn id="29" dur="1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2000">
                                          <p:cBhvr additive="base">
                                            <p:cTn id="30" dur="1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>
                    <p:cTn id="31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29"/>
                    </p:tgtEl>
                  </p:cMediaNode>
                </p:audio>
                <p:seq concurrent="1" nextAc="seek">
                  <p:cTn id="32" restart="whenNotActive" fill="hold" evtFilter="cancelBubble" nodeType="interactiveSeq">
                    <p:stCondLst>
                      <p:cond evt="onClick" delay="0">
                        <p:tgtEl>
                          <p:spTgt spid="25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33" fill="hold">
                          <p:stCondLst>
                            <p:cond delay="0"/>
                          </p:stCondLst>
                          <p:childTnLst>
                            <p:par>
                              <p:cTn id="3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5" presetID="42" presetClass="path" presetSubtype="0" accel="50000" fill="hold" nodeType="clickEffect" p14:presetBounceEnd="71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-4.81481E-6 L -0.00326 -0.73217 " pathEditMode="relative" rAng="0" ptsTypes="AA" p14:bounceEnd="71000">
                                          <p:cBhvr>
                                            <p:cTn id="36" dur="1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69" y="-3662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7" presetID="42" presetClass="path" presetSubtype="0" accel="50000" fill="hold" grpId="0" nodeType="withEffect" p14:presetBounceEnd="71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-4.81481E-6 L -0.00326 -0.73101 " pathEditMode="relative" rAng="0" ptsTypes="AA" p14:bounceEnd="71000">
                                          <p:cBhvr>
                                            <p:cTn id="38" dur="1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69" y="-36551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40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1" dur="4576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42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3" dur="2839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44" presetID="42" presetClass="path" presetSubtype="0" accel="50000" fill="hold" nodeType="withEffect" p14:presetBounceEnd="71000">
                                      <p:stCondLst>
                                        <p:cond delay="2500"/>
                                      </p:stCondLst>
                                      <p:childTnLst>
                                        <p:animMotion origin="layout" path="M 0 -4.44444E-6 L -0.00326 -0.73101 " pathEditMode="relative" rAng="0" ptsTypes="AA" p14:bounceEnd="71000">
                                          <p:cBhvr>
                                            <p:cTn id="45" dur="1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69" y="-36551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6" fill="hold">
                                <p:stCondLst>
                                  <p:cond delay="6076"/>
                                </p:stCondLst>
                                <p:childTnLst>
                                  <p:par>
                                    <p:cTn id="47" presetID="10" presetClass="exit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48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0" presetID="10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51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3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54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  <p:cmd type="call" cmd="stop">
                                          <p:cBhvr>
                                            <p:cTn id="56" dur="1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7" fill="hold">
                                <p:stCondLst>
                                  <p:cond delay="6576"/>
                                </p:stCondLst>
                                <p:childTnLst>
                                  <p:par>
                                    <p:cTn id="58" presetID="2" presetClass="exit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59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0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2" presetID="2" presetClass="exit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6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25"/>
                      </p:tgtEl>
                    </p:cond>
                  </p:nextCondLst>
                </p:seq>
                <p:video>
                  <p:cMediaNode vol="80000">
                    <p:cTn id="66" display="0">
                      <p:stCondLst>
                        <p:cond delay="indefinite"/>
                      </p:stCondLst>
                    </p:cTn>
                    <p:tgtEl>
                      <p:spTgt spid="28"/>
                    </p:tgtEl>
                  </p:cMediaNode>
                </p:video>
              </p:childTnLst>
            </p:cTn>
          </p:par>
        </p:tnLst>
        <p:bldLst>
          <p:bldP spid="13" grpId="0"/>
          <p:bldP spid="6" grpId="0" animBg="1"/>
          <p:bldP spid="6" grpId="1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7" fill="hold">
                          <p:stCondLst>
                            <p:cond delay="indefinite"/>
                          </p:stCondLst>
                          <p:childTnLst>
                            <p:par>
                              <p:cTn id="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" presetID="2" presetClass="entr" presetSubtype="4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1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1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4" fill="hold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1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1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fill="hold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1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1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>
                    <p:cTn id="31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29"/>
                    </p:tgtEl>
                  </p:cMediaNode>
                </p:audio>
                <p:seq concurrent="1" nextAc="seek">
                  <p:cTn id="32" restart="whenNotActive" fill="hold" evtFilter="cancelBubble" nodeType="interactiveSeq">
                    <p:stCondLst>
                      <p:cond evt="onClick" delay="0">
                        <p:tgtEl>
                          <p:spTgt spid="25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33" fill="hold">
                          <p:stCondLst>
                            <p:cond delay="0"/>
                          </p:stCondLst>
                          <p:childTnLst>
                            <p:par>
                              <p:cTn id="3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5" presetID="42" presetClass="path" presetSubtype="0" accel="5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-4.81481E-6 L -0.00326 -0.73217 " pathEditMode="relative" rAng="0" ptsTypes="AA">
                                          <p:cBhvr>
                                            <p:cTn id="36" dur="1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69" y="-3662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7" presetID="42" presetClass="path" presetSubtype="0" ac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-4.81481E-6 L -0.00326 -0.73101 " pathEditMode="relative" rAng="0" ptsTypes="AA">
                                          <p:cBhvr>
                                            <p:cTn id="38" dur="1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69" y="-36551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40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1" dur="4576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42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3" dur="2839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44" presetID="42" presetClass="path" presetSubtype="0" accel="50000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animMotion origin="layout" path="M 0 -4.44444E-6 L -0.00326 -0.73101 " pathEditMode="relative" rAng="0" ptsTypes="AA">
                                          <p:cBhvr>
                                            <p:cTn id="45" dur="1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69" y="-36551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6" fill="hold">
                                <p:stCondLst>
                                  <p:cond delay="6076"/>
                                </p:stCondLst>
                                <p:childTnLst>
                                  <p:par>
                                    <p:cTn id="47" presetID="10" presetClass="exit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48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0" presetID="10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51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3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54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  <p:cmd type="call" cmd="stop">
                                          <p:cBhvr>
                                            <p:cTn id="56" dur="1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7" fill="hold">
                                <p:stCondLst>
                                  <p:cond delay="6576"/>
                                </p:stCondLst>
                                <p:childTnLst>
                                  <p:par>
                                    <p:cTn id="58" presetID="2" presetClass="exit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59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0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2" presetID="2" presetClass="exit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6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25"/>
                      </p:tgtEl>
                    </p:cond>
                  </p:nextCondLst>
                </p:seq>
                <p:video>
                  <p:cMediaNode vol="80000">
                    <p:cTn id="66" display="0">
                      <p:stCondLst>
                        <p:cond delay="indefinite"/>
                      </p:stCondLst>
                    </p:cTn>
                    <p:tgtEl>
                      <p:spTgt spid="28"/>
                    </p:tgtEl>
                  </p:cMediaNode>
                </p:video>
              </p:childTnLst>
            </p:cTn>
          </p:par>
        </p:tnLst>
        <p:bldLst>
          <p:bldP spid="13" grpId="0"/>
          <p:bldP spid="6" grpId="0" animBg="1"/>
          <p:bldP spid="6" grpId="1" animBg="1"/>
        </p:bldLst>
      </p:timing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5E2540B-E2B5-47BA-91F9-DE0EABB066B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112"/>
          <a:stretch/>
        </p:blipFill>
        <p:spPr>
          <a:xfrm>
            <a:off x="28250" y="0"/>
            <a:ext cx="12176450" cy="6858000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696D389C-1AD9-4B34-B86F-71DD2151EB5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124200" y="174539"/>
            <a:ext cx="8686800" cy="229371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8044D04C-8885-45F7-B9B9-25E731689F94}"/>
              </a:ext>
            </a:extLst>
          </p:cNvPr>
          <p:cNvGrpSpPr/>
          <p:nvPr/>
        </p:nvGrpSpPr>
        <p:grpSpPr>
          <a:xfrm>
            <a:off x="609600" y="465992"/>
            <a:ext cx="2133600" cy="1743808"/>
            <a:chOff x="381000" y="449490"/>
            <a:chExt cx="2133600" cy="174380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E6BDF323-1074-4CE3-9DCD-1333265984A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381000" y="449490"/>
              <a:ext cx="2133600" cy="1743808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551F268-9200-4776-B661-1501568788E8}"/>
                </a:ext>
              </a:extLst>
            </p:cNvPr>
            <p:cNvSpPr txBox="1"/>
            <p:nvPr/>
          </p:nvSpPr>
          <p:spPr>
            <a:xfrm>
              <a:off x="741962" y="990600"/>
              <a:ext cx="1415837" cy="67710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sz="4400">
                  <a:solidFill>
                    <a:schemeClr val="bg1"/>
                  </a:solidFill>
                  <a:latin typeface="iCiel Cadena" panose="02000503000000020004" pitchFamily="50" charset="0"/>
                </a:rPr>
                <a:t>CÂU 3</a:t>
              </a: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4BB2E70D-186F-492E-8822-5944E17F7F00}"/>
              </a:ext>
            </a:extLst>
          </p:cNvPr>
          <p:cNvSpPr txBox="1"/>
          <p:nvPr/>
        </p:nvSpPr>
        <p:spPr>
          <a:xfrm>
            <a:off x="5433390" y="815554"/>
            <a:ext cx="4068421" cy="83099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5400">
                <a:solidFill>
                  <a:schemeClr val="accent4"/>
                </a:solidFill>
                <a:latin typeface="+mj-lt"/>
              </a:rPr>
              <a:t>Nhập câu hỏi</a:t>
            </a:r>
          </a:p>
        </p:txBody>
      </p:sp>
      <p:grpSp>
        <p:nvGrpSpPr>
          <p:cNvPr id="25" name="Keo - 9Slide.vn">
            <a:extLst>
              <a:ext uri="{FF2B5EF4-FFF2-40B4-BE49-F238E27FC236}">
                <a16:creationId xmlns:a16="http://schemas.microsoft.com/office/drawing/2014/main" id="{3F9BD939-5013-4C52-BD34-1D9001C920CE}"/>
              </a:ext>
            </a:extLst>
          </p:cNvPr>
          <p:cNvGrpSpPr/>
          <p:nvPr/>
        </p:nvGrpSpPr>
        <p:grpSpPr>
          <a:xfrm>
            <a:off x="490264" y="2136963"/>
            <a:ext cx="11244536" cy="1751545"/>
            <a:chOff x="490264" y="2136963"/>
            <a:chExt cx="11244536" cy="1751545"/>
          </a:xfrm>
        </p:grpSpPr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6F7BD1A3-87C6-4150-B039-4C13E8C2DBDB}"/>
                </a:ext>
              </a:extLst>
            </p:cNvPr>
            <p:cNvSpPr/>
            <p:nvPr/>
          </p:nvSpPr>
          <p:spPr>
            <a:xfrm>
              <a:off x="1295400" y="2743200"/>
              <a:ext cx="10439400" cy="941047"/>
            </a:xfrm>
            <a:prstGeom prst="roundRect">
              <a:avLst/>
            </a:prstGeom>
            <a:solidFill>
              <a:schemeClr val="bg1"/>
            </a:solidFill>
            <a:ln w="76200">
              <a:solidFill>
                <a:srgbClr val="5FC5E9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4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rPr>
                <a:t>Đáp án sai</a:t>
              </a:r>
            </a:p>
          </p:txBody>
        </p:sp>
        <p:pic>
          <p:nvPicPr>
            <p:cNvPr id="15" name="Graphic 14">
              <a:extLst>
                <a:ext uri="{FF2B5EF4-FFF2-40B4-BE49-F238E27FC236}">
                  <a16:creationId xmlns:a16="http://schemas.microsoft.com/office/drawing/2014/main" id="{05EF34E3-FADD-4808-A6CE-FCD329437C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0264" y="2136963"/>
              <a:ext cx="1524175" cy="1751545"/>
            </a:xfrm>
            <a:prstGeom prst="rect">
              <a:avLst/>
            </a:prstGeom>
          </p:spPr>
        </p:pic>
      </p:grpSp>
      <p:grpSp>
        <p:nvGrpSpPr>
          <p:cNvPr id="26" name="Bua - 9Slide.vn">
            <a:extLst>
              <a:ext uri="{FF2B5EF4-FFF2-40B4-BE49-F238E27FC236}">
                <a16:creationId xmlns:a16="http://schemas.microsoft.com/office/drawing/2014/main" id="{5E9C7BEF-19CD-4FDF-B098-00E605D1DAAE}"/>
              </a:ext>
            </a:extLst>
          </p:cNvPr>
          <p:cNvGrpSpPr/>
          <p:nvPr/>
        </p:nvGrpSpPr>
        <p:grpSpPr>
          <a:xfrm>
            <a:off x="609600" y="3935022"/>
            <a:ext cx="11125200" cy="1468344"/>
            <a:chOff x="609600" y="3935022"/>
            <a:chExt cx="11125200" cy="1468344"/>
          </a:xfrm>
        </p:grpSpPr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C3F609AC-00FD-4AA8-8859-DFC33DD6D4AE}"/>
                </a:ext>
              </a:extLst>
            </p:cNvPr>
            <p:cNvSpPr/>
            <p:nvPr/>
          </p:nvSpPr>
          <p:spPr>
            <a:xfrm>
              <a:off x="1295400" y="4270402"/>
              <a:ext cx="10439400" cy="941047"/>
            </a:xfrm>
            <a:prstGeom prst="roundRect">
              <a:avLst/>
            </a:prstGeom>
            <a:solidFill>
              <a:schemeClr val="bg1"/>
            </a:solidFill>
            <a:ln w="76200">
              <a:solidFill>
                <a:srgbClr val="5FC5E9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4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rPr>
                <a:t>Đáp án sai</a:t>
              </a:r>
            </a:p>
          </p:txBody>
        </p:sp>
        <p:pic>
          <p:nvPicPr>
            <p:cNvPr id="23" name="Graphic 22">
              <a:extLst>
                <a:ext uri="{FF2B5EF4-FFF2-40B4-BE49-F238E27FC236}">
                  <a16:creationId xmlns:a16="http://schemas.microsoft.com/office/drawing/2014/main" id="{B700D617-8037-41CA-863C-39850408BA7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rot="239493">
              <a:off x="609600" y="3935022"/>
              <a:ext cx="1453885" cy="1468344"/>
            </a:xfrm>
            <a:prstGeom prst="rect">
              <a:avLst/>
            </a:prstGeom>
          </p:spPr>
        </p:pic>
      </p:grpSp>
      <p:grpSp>
        <p:nvGrpSpPr>
          <p:cNvPr id="27" name="Bao - 9Slide.vn">
            <a:extLst>
              <a:ext uri="{FF2B5EF4-FFF2-40B4-BE49-F238E27FC236}">
                <a16:creationId xmlns:a16="http://schemas.microsoft.com/office/drawing/2014/main" id="{F9D7D70F-A2AC-44CB-925C-FB528ECBD59F}"/>
              </a:ext>
            </a:extLst>
          </p:cNvPr>
          <p:cNvGrpSpPr/>
          <p:nvPr/>
        </p:nvGrpSpPr>
        <p:grpSpPr>
          <a:xfrm>
            <a:off x="537589" y="5248510"/>
            <a:ext cx="11197211" cy="1646551"/>
            <a:chOff x="537589" y="5248510"/>
            <a:chExt cx="11197211" cy="1646551"/>
          </a:xfrm>
        </p:grpSpPr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9BB386F8-1E91-4358-9C7D-8FA463469EF3}"/>
                </a:ext>
              </a:extLst>
            </p:cNvPr>
            <p:cNvSpPr/>
            <p:nvPr/>
          </p:nvSpPr>
          <p:spPr>
            <a:xfrm>
              <a:off x="1295400" y="5733369"/>
              <a:ext cx="10439400" cy="941047"/>
            </a:xfrm>
            <a:prstGeom prst="roundRect">
              <a:avLst/>
            </a:prstGeom>
            <a:solidFill>
              <a:schemeClr val="bg1"/>
            </a:solidFill>
            <a:ln w="76200">
              <a:solidFill>
                <a:srgbClr val="5FC5E9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4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rPr>
                <a:t>Đáp án đúng</a:t>
              </a:r>
            </a:p>
          </p:txBody>
        </p:sp>
        <p:pic>
          <p:nvPicPr>
            <p:cNvPr id="24" name="Graphic 23">
              <a:extLst>
                <a:ext uri="{FF2B5EF4-FFF2-40B4-BE49-F238E27FC236}">
                  <a16:creationId xmlns:a16="http://schemas.microsoft.com/office/drawing/2014/main" id="{9C7AB39B-B35D-47D3-8676-D7C1F203E51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rot="287755">
              <a:off x="537589" y="5248510"/>
              <a:ext cx="1597907" cy="1646551"/>
            </a:xfrm>
            <a:prstGeom prst="rect">
              <a:avLst/>
            </a:prstGeom>
          </p:spPr>
        </p:pic>
      </p:grpSp>
      <p:pic>
        <p:nvPicPr>
          <p:cNvPr id="29" name="59c3c5f047238">
            <a:hlinkClick r:id="" action="ppaction://media"/>
            <a:extLst>
              <a:ext uri="{FF2B5EF4-FFF2-40B4-BE49-F238E27FC236}">
                <a16:creationId xmlns:a16="http://schemas.microsoft.com/office/drawing/2014/main" id="{D439A22E-8CE5-4784-98F4-51B1999BAE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-1710825" y="1859813"/>
            <a:ext cx="1384390" cy="1384390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8868360-A492-498F-99FA-6C30158CC00C}"/>
              </a:ext>
            </a:extLst>
          </p:cNvPr>
          <p:cNvSpPr/>
          <p:nvPr/>
        </p:nvSpPr>
        <p:spPr>
          <a:xfrm>
            <a:off x="2326181" y="7299202"/>
            <a:ext cx="7539639" cy="4206998"/>
          </a:xfrm>
          <a:prstGeom prst="roundRect">
            <a:avLst>
              <a:gd name="adj" fmla="val 12682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Picture 30">
            <a:hlinkClick r:id="" action="ppaction://media"/>
            <a:extLst>
              <a:ext uri="{FF2B5EF4-FFF2-40B4-BE49-F238E27FC236}">
                <a16:creationId xmlns:a16="http://schemas.microsoft.com/office/drawing/2014/main" id="{D8AF1AEC-3F85-4021-AE99-EB16E3C42A81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4"/>
          <a:srcRect/>
          <a:stretch>
            <a:fillRect/>
          </a:stretch>
        </p:blipFill>
        <p:spPr>
          <a:xfrm>
            <a:off x="2541061" y="7459828"/>
            <a:ext cx="7109878" cy="3885746"/>
          </a:xfrm>
          <a:custGeom>
            <a:avLst/>
            <a:gdLst>
              <a:gd name="connsiteX0" fmla="*/ 325142 w 7109878"/>
              <a:gd name="connsiteY0" fmla="*/ 0 h 3885746"/>
              <a:gd name="connsiteX1" fmla="*/ 6784737 w 7109878"/>
              <a:gd name="connsiteY1" fmla="*/ 0 h 3885746"/>
              <a:gd name="connsiteX2" fmla="*/ 6847243 w 7109878"/>
              <a:gd name="connsiteY2" fmla="*/ 19403 h 3885746"/>
              <a:gd name="connsiteX3" fmla="*/ 7089364 w 7109878"/>
              <a:gd name="connsiteY3" fmla="*/ 261525 h 3885746"/>
              <a:gd name="connsiteX4" fmla="*/ 7109878 w 7109878"/>
              <a:gd name="connsiteY4" fmla="*/ 327610 h 3885746"/>
              <a:gd name="connsiteX5" fmla="*/ 7109878 w 7109878"/>
              <a:gd name="connsiteY5" fmla="*/ 3558137 h 3885746"/>
              <a:gd name="connsiteX6" fmla="*/ 7089364 w 7109878"/>
              <a:gd name="connsiteY6" fmla="*/ 3624222 h 3885746"/>
              <a:gd name="connsiteX7" fmla="*/ 6847243 w 7109878"/>
              <a:gd name="connsiteY7" fmla="*/ 3866343 h 3885746"/>
              <a:gd name="connsiteX8" fmla="*/ 6784737 w 7109878"/>
              <a:gd name="connsiteY8" fmla="*/ 3885746 h 3885746"/>
              <a:gd name="connsiteX9" fmla="*/ 325141 w 7109878"/>
              <a:gd name="connsiteY9" fmla="*/ 3885746 h 3885746"/>
              <a:gd name="connsiteX10" fmla="*/ 262636 w 7109878"/>
              <a:gd name="connsiteY10" fmla="*/ 3866343 h 3885746"/>
              <a:gd name="connsiteX11" fmla="*/ 20514 w 7109878"/>
              <a:gd name="connsiteY11" fmla="*/ 3624222 h 3885746"/>
              <a:gd name="connsiteX12" fmla="*/ 0 w 7109878"/>
              <a:gd name="connsiteY12" fmla="*/ 3558137 h 3885746"/>
              <a:gd name="connsiteX13" fmla="*/ 0 w 7109878"/>
              <a:gd name="connsiteY13" fmla="*/ 327609 h 3885746"/>
              <a:gd name="connsiteX14" fmla="*/ 20514 w 7109878"/>
              <a:gd name="connsiteY14" fmla="*/ 261525 h 3885746"/>
              <a:gd name="connsiteX15" fmla="*/ 262636 w 7109878"/>
              <a:gd name="connsiteY15" fmla="*/ 19403 h 38857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09878" h="3885746">
                <a:moveTo>
                  <a:pt x="325142" y="0"/>
                </a:moveTo>
                <a:lnTo>
                  <a:pt x="6784737" y="0"/>
                </a:lnTo>
                <a:lnTo>
                  <a:pt x="6847243" y="19403"/>
                </a:lnTo>
                <a:cubicBezTo>
                  <a:pt x="6956107" y="65449"/>
                  <a:pt x="7043319" y="152661"/>
                  <a:pt x="7089364" y="261525"/>
                </a:cubicBezTo>
                <a:lnTo>
                  <a:pt x="7109878" y="327610"/>
                </a:lnTo>
                <a:lnTo>
                  <a:pt x="7109878" y="3558137"/>
                </a:lnTo>
                <a:lnTo>
                  <a:pt x="7089364" y="3624222"/>
                </a:lnTo>
                <a:cubicBezTo>
                  <a:pt x="7043319" y="3733086"/>
                  <a:pt x="6956107" y="3820298"/>
                  <a:pt x="6847243" y="3866343"/>
                </a:cubicBezTo>
                <a:lnTo>
                  <a:pt x="6784737" y="3885746"/>
                </a:lnTo>
                <a:lnTo>
                  <a:pt x="325141" y="3885746"/>
                </a:lnTo>
                <a:lnTo>
                  <a:pt x="262636" y="3866343"/>
                </a:lnTo>
                <a:cubicBezTo>
                  <a:pt x="153772" y="3820298"/>
                  <a:pt x="66559" y="3733086"/>
                  <a:pt x="20514" y="3624222"/>
                </a:cubicBezTo>
                <a:lnTo>
                  <a:pt x="0" y="3558137"/>
                </a:lnTo>
                <a:lnTo>
                  <a:pt x="0" y="327609"/>
                </a:lnTo>
                <a:lnTo>
                  <a:pt x="20514" y="261525"/>
                </a:lnTo>
                <a:cubicBezTo>
                  <a:pt x="66559" y="152661"/>
                  <a:pt x="153772" y="65449"/>
                  <a:pt x="262636" y="19403"/>
                </a:cubicBezTo>
                <a:close/>
              </a:path>
            </a:pathLst>
          </a:cu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FAE8F76-AC71-4A6A-A3C3-0FB3AAE5B2B4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51787" y="9192881"/>
            <a:ext cx="5888426" cy="1511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338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clickEffect" p14:presetBounceEnd="7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8000">
                                          <p:cBhvr additive="base">
                                            <p:cTn id="7" dur="1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8000">
                                          <p:cBhvr additive="base">
                                            <p:cTn id="8" dur="1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 p14:presetBounceEnd="7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8000">
                                          <p:cBhvr additive="base">
                                            <p:cTn id="11" dur="1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8000">
                                          <p:cBhvr additive="base">
                                            <p:cTn id="12" dur="1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 p14:presetBounceEnd="7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8000">
                                          <p:cBhvr additive="base">
                                            <p:cTn id="15" dur="1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8000">
                                          <p:cBhvr additive="base">
                                            <p:cTn id="16" dur="1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7" fill="hold">
                          <p:stCondLst>
                            <p:cond delay="indefinite"/>
                          </p:stCondLst>
                          <p:childTnLst>
                            <p:par>
                              <p:cTn id="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" presetID="2" presetClass="entr" presetSubtype="4" fill="hold" nodeType="clickEffect" p14:presetBounceEnd="7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2000">
                                          <p:cBhvr additive="base">
                                            <p:cTn id="21" dur="1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2000">
                                          <p:cBhvr additive="base">
                                            <p:cTn id="22" dur="1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4" fill="hold" nodeType="withEffect" p14:presetBounceEnd="72000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2000">
                                          <p:cBhvr additive="base">
                                            <p:cTn id="25" dur="1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2000">
                                          <p:cBhvr additive="base">
                                            <p:cTn id="26" dur="1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fill="hold" nodeType="withEffect" p14:presetBounceEnd="72000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2000">
                                          <p:cBhvr additive="base">
                                            <p:cTn id="29" dur="1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2000">
                                          <p:cBhvr additive="base">
                                            <p:cTn id="30" dur="1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>
                    <p:cTn id="31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29"/>
                    </p:tgtEl>
                  </p:cMediaNode>
                </p:audio>
                <p:video>
                  <p:cMediaNode vol="80000">
                    <p:cTn id="32" display="0">
                      <p:stCondLst>
                        <p:cond delay="indefinite"/>
                      </p:stCondLst>
                    </p:cTn>
                    <p:tgtEl>
                      <p:spTgt spid="31"/>
                    </p:tgtEl>
                  </p:cMediaNode>
                </p:video>
                <p:seq concurrent="1" nextAc="seek">
                  <p:cTn id="33" restart="whenNotActive" fill="hold" evtFilter="cancelBubble" nodeType="interactiveSeq">
                    <p:stCondLst>
                      <p:cond evt="onClick" delay="0">
                        <p:tgtEl>
                          <p:spTgt spid="27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34" fill="hold">
                          <p:stCondLst>
                            <p:cond delay="0"/>
                          </p:stCondLst>
                          <p:childTnLst>
                            <p:par>
                              <p:cTn id="3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6" presetID="42" presetClass="path" presetSubtype="0" accel="50000" fill="hold" nodeType="clickEffect" p14:presetBounceEnd="71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-4.81481E-6 L -0.00326 -0.73217 " pathEditMode="relative" rAng="0" ptsTypes="AA" p14:bounceEnd="71000">
                                          <p:cBhvr>
                                            <p:cTn id="37" dur="1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69" y="-3662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8" presetID="42" presetClass="path" presetSubtype="0" accel="50000" fill="hold" grpId="0" nodeType="withEffect" p14:presetBounceEnd="71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-4.81481E-6 L -0.00326 -0.73101 " pathEditMode="relative" rAng="0" ptsTypes="AA" p14:bounceEnd="71000">
                                          <p:cBhvr>
                                            <p:cTn id="39" dur="1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69" y="-36551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41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2" dur="4576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43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4" dur="300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45" presetID="42" presetClass="path" presetSubtype="0" accel="50000" fill="hold" nodeType="withEffect" p14:presetBounceEnd="71000">
                                      <p:stCondLst>
                                        <p:cond delay="2500"/>
                                      </p:stCondLst>
                                      <p:childTnLst>
                                        <p:animMotion origin="layout" path="M 0 -4.44444E-6 L -0.00326 -0.73101 " pathEditMode="relative" rAng="0" ptsTypes="AA" p14:bounceEnd="71000">
                                          <p:cBhvr>
                                            <p:cTn id="46" dur="1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69" y="-36551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7" fill="hold">
                                <p:stCondLst>
                                  <p:cond delay="6076"/>
                                </p:stCondLst>
                                <p:childTnLst>
                                  <p:par>
                                    <p:cTn id="48" presetID="10" presetClass="exit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49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1" presetID="10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52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4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55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  <p:cmd type="call" cmd="stop">
                                          <p:cBhvr>
                                            <p:cTn id="57" dur="1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6576"/>
                                </p:stCondLst>
                                <p:childTnLst>
                                  <p:par>
                                    <p:cTn id="59" presetID="2" presetClass="exit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60" dur="500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1" dur="500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3" presetID="2" presetClass="exit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64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27"/>
                      </p:tgtEl>
                    </p:cond>
                  </p:nextCondLst>
                </p:seq>
              </p:childTnLst>
            </p:cTn>
          </p:par>
        </p:tnLst>
        <p:bldLst>
          <p:bldP spid="13" grpId="0"/>
          <p:bldP spid="6" grpId="0" animBg="1"/>
          <p:bldP spid="6" grpId="1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7" fill="hold">
                          <p:stCondLst>
                            <p:cond delay="indefinite"/>
                          </p:stCondLst>
                          <p:childTnLst>
                            <p:par>
                              <p:cTn id="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" presetID="2" presetClass="entr" presetSubtype="4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1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1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4" fill="hold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1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1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1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1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>
                    <p:cTn id="31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29"/>
                    </p:tgtEl>
                  </p:cMediaNode>
                </p:audio>
                <p:video>
                  <p:cMediaNode vol="80000">
                    <p:cTn id="32" display="0">
                      <p:stCondLst>
                        <p:cond delay="indefinite"/>
                      </p:stCondLst>
                    </p:cTn>
                    <p:tgtEl>
                      <p:spTgt spid="31"/>
                    </p:tgtEl>
                  </p:cMediaNode>
                </p:video>
                <p:seq concurrent="1" nextAc="seek">
                  <p:cTn id="33" restart="whenNotActive" fill="hold" evtFilter="cancelBubble" nodeType="interactiveSeq">
                    <p:stCondLst>
                      <p:cond evt="onClick" delay="0">
                        <p:tgtEl>
                          <p:spTgt spid="27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34" fill="hold">
                          <p:stCondLst>
                            <p:cond delay="0"/>
                          </p:stCondLst>
                          <p:childTnLst>
                            <p:par>
                              <p:cTn id="3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6" presetID="42" presetClass="path" presetSubtype="0" accel="5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-4.81481E-6 L -0.00326 -0.73217 " pathEditMode="relative" rAng="0" ptsTypes="AA">
                                          <p:cBhvr>
                                            <p:cTn id="37" dur="1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69" y="-3662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8" presetID="42" presetClass="path" presetSubtype="0" ac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-4.81481E-6 L -0.00326 -0.73101 " pathEditMode="relative" rAng="0" ptsTypes="AA">
                                          <p:cBhvr>
                                            <p:cTn id="39" dur="1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69" y="-36551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41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2" dur="4576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43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4" dur="300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45" presetID="42" presetClass="path" presetSubtype="0" accel="50000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animMotion origin="layout" path="M 0 -4.44444E-6 L -0.00326 -0.73101 " pathEditMode="relative" rAng="0" ptsTypes="AA">
                                          <p:cBhvr>
                                            <p:cTn id="46" dur="1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69" y="-36551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7" fill="hold">
                                <p:stCondLst>
                                  <p:cond delay="6076"/>
                                </p:stCondLst>
                                <p:childTnLst>
                                  <p:par>
                                    <p:cTn id="48" presetID="10" presetClass="exit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49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1" presetID="10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52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4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55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  <p:cmd type="call" cmd="stop">
                                          <p:cBhvr>
                                            <p:cTn id="57" dur="1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6576"/>
                                </p:stCondLst>
                                <p:childTnLst>
                                  <p:par>
                                    <p:cTn id="59" presetID="2" presetClass="exit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60" dur="500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1" dur="500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3" presetID="2" presetClass="exit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64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27"/>
                      </p:tgtEl>
                    </p:cond>
                  </p:nextCondLst>
                </p:seq>
              </p:childTnLst>
            </p:cTn>
          </p:par>
        </p:tnLst>
        <p:bldLst>
          <p:bldP spid="13" grpId="0"/>
          <p:bldP spid="6" grpId="0" animBg="1"/>
          <p:bldP spid="6" grpId="1" animBg="1"/>
        </p:bldLst>
      </p:timing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5E2540B-E2B5-47BA-91F9-DE0EABB066B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112"/>
          <a:stretch/>
        </p:blipFill>
        <p:spPr>
          <a:xfrm>
            <a:off x="28250" y="0"/>
            <a:ext cx="12176450" cy="6858000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696D389C-1AD9-4B34-B86F-71DD2151EB5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124200" y="174539"/>
            <a:ext cx="8686800" cy="229371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8044D04C-8885-45F7-B9B9-25E731689F94}"/>
              </a:ext>
            </a:extLst>
          </p:cNvPr>
          <p:cNvGrpSpPr/>
          <p:nvPr/>
        </p:nvGrpSpPr>
        <p:grpSpPr>
          <a:xfrm>
            <a:off x="609600" y="465992"/>
            <a:ext cx="2133600" cy="1743808"/>
            <a:chOff x="381000" y="449490"/>
            <a:chExt cx="2133600" cy="174380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E6BDF323-1074-4CE3-9DCD-1333265984A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381000" y="449490"/>
              <a:ext cx="2133600" cy="1743808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551F268-9200-4776-B661-1501568788E8}"/>
                </a:ext>
              </a:extLst>
            </p:cNvPr>
            <p:cNvSpPr txBox="1"/>
            <p:nvPr/>
          </p:nvSpPr>
          <p:spPr>
            <a:xfrm>
              <a:off x="715513" y="990600"/>
              <a:ext cx="1468736" cy="67710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sz="4400">
                  <a:solidFill>
                    <a:schemeClr val="bg1"/>
                  </a:solidFill>
                  <a:latin typeface="iCiel Cadena" panose="02000503000000020004" pitchFamily="50" charset="0"/>
                </a:rPr>
                <a:t>CÂU 4</a:t>
              </a: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4BB2E70D-186F-492E-8822-5944E17F7F00}"/>
              </a:ext>
            </a:extLst>
          </p:cNvPr>
          <p:cNvSpPr txBox="1"/>
          <p:nvPr/>
        </p:nvSpPr>
        <p:spPr>
          <a:xfrm>
            <a:off x="5433390" y="815554"/>
            <a:ext cx="4068421" cy="83099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5400">
                <a:solidFill>
                  <a:schemeClr val="accent4"/>
                </a:solidFill>
                <a:latin typeface="+mj-lt"/>
              </a:rPr>
              <a:t>Nhập câu hỏi</a:t>
            </a:r>
          </a:p>
        </p:txBody>
      </p:sp>
      <p:grpSp>
        <p:nvGrpSpPr>
          <p:cNvPr id="25" name="Keo - 9Slide.vn">
            <a:extLst>
              <a:ext uri="{FF2B5EF4-FFF2-40B4-BE49-F238E27FC236}">
                <a16:creationId xmlns:a16="http://schemas.microsoft.com/office/drawing/2014/main" id="{3F9BD939-5013-4C52-BD34-1D9001C920CE}"/>
              </a:ext>
            </a:extLst>
          </p:cNvPr>
          <p:cNvGrpSpPr/>
          <p:nvPr/>
        </p:nvGrpSpPr>
        <p:grpSpPr>
          <a:xfrm>
            <a:off x="490264" y="2136963"/>
            <a:ext cx="11244536" cy="1751545"/>
            <a:chOff x="490264" y="2136963"/>
            <a:chExt cx="11244536" cy="1751545"/>
          </a:xfrm>
        </p:grpSpPr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6F7BD1A3-87C6-4150-B039-4C13E8C2DBDB}"/>
                </a:ext>
              </a:extLst>
            </p:cNvPr>
            <p:cNvSpPr/>
            <p:nvPr/>
          </p:nvSpPr>
          <p:spPr>
            <a:xfrm>
              <a:off x="1295400" y="2743200"/>
              <a:ext cx="10439400" cy="941047"/>
            </a:xfrm>
            <a:prstGeom prst="roundRect">
              <a:avLst/>
            </a:prstGeom>
            <a:solidFill>
              <a:schemeClr val="bg1"/>
            </a:solidFill>
            <a:ln w="76200">
              <a:solidFill>
                <a:srgbClr val="5FC5E9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4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rPr>
                <a:t>Đáp án sai</a:t>
              </a:r>
            </a:p>
          </p:txBody>
        </p:sp>
        <p:pic>
          <p:nvPicPr>
            <p:cNvPr id="15" name="Graphic 14">
              <a:extLst>
                <a:ext uri="{FF2B5EF4-FFF2-40B4-BE49-F238E27FC236}">
                  <a16:creationId xmlns:a16="http://schemas.microsoft.com/office/drawing/2014/main" id="{05EF34E3-FADD-4808-A6CE-FCD329437C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0264" y="2136963"/>
              <a:ext cx="1524175" cy="1751545"/>
            </a:xfrm>
            <a:prstGeom prst="rect">
              <a:avLst/>
            </a:prstGeom>
          </p:spPr>
        </p:pic>
      </p:grpSp>
      <p:grpSp>
        <p:nvGrpSpPr>
          <p:cNvPr id="26" name="Bua - 9Slide.vn">
            <a:extLst>
              <a:ext uri="{FF2B5EF4-FFF2-40B4-BE49-F238E27FC236}">
                <a16:creationId xmlns:a16="http://schemas.microsoft.com/office/drawing/2014/main" id="{5E9C7BEF-19CD-4FDF-B098-00E605D1DAAE}"/>
              </a:ext>
            </a:extLst>
          </p:cNvPr>
          <p:cNvGrpSpPr/>
          <p:nvPr/>
        </p:nvGrpSpPr>
        <p:grpSpPr>
          <a:xfrm>
            <a:off x="609600" y="3935022"/>
            <a:ext cx="11125200" cy="1468344"/>
            <a:chOff x="609600" y="3935022"/>
            <a:chExt cx="11125200" cy="1468344"/>
          </a:xfrm>
        </p:grpSpPr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C3F609AC-00FD-4AA8-8859-DFC33DD6D4AE}"/>
                </a:ext>
              </a:extLst>
            </p:cNvPr>
            <p:cNvSpPr/>
            <p:nvPr/>
          </p:nvSpPr>
          <p:spPr>
            <a:xfrm>
              <a:off x="1295400" y="4270402"/>
              <a:ext cx="10439400" cy="941047"/>
            </a:xfrm>
            <a:prstGeom prst="roundRect">
              <a:avLst/>
            </a:prstGeom>
            <a:solidFill>
              <a:schemeClr val="bg1"/>
            </a:solidFill>
            <a:ln w="76200">
              <a:solidFill>
                <a:srgbClr val="5FC5E9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4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rPr>
                <a:t>Đáp án sai</a:t>
              </a:r>
            </a:p>
          </p:txBody>
        </p:sp>
        <p:pic>
          <p:nvPicPr>
            <p:cNvPr id="23" name="Graphic 22">
              <a:extLst>
                <a:ext uri="{FF2B5EF4-FFF2-40B4-BE49-F238E27FC236}">
                  <a16:creationId xmlns:a16="http://schemas.microsoft.com/office/drawing/2014/main" id="{B700D617-8037-41CA-863C-39850408BA7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rot="239493">
              <a:off x="609600" y="3935022"/>
              <a:ext cx="1453885" cy="1468344"/>
            </a:xfrm>
            <a:prstGeom prst="rect">
              <a:avLst/>
            </a:prstGeom>
          </p:spPr>
        </p:pic>
      </p:grpSp>
      <p:grpSp>
        <p:nvGrpSpPr>
          <p:cNvPr id="27" name="Bao - 9Slide.vn">
            <a:extLst>
              <a:ext uri="{FF2B5EF4-FFF2-40B4-BE49-F238E27FC236}">
                <a16:creationId xmlns:a16="http://schemas.microsoft.com/office/drawing/2014/main" id="{F9D7D70F-A2AC-44CB-925C-FB528ECBD59F}"/>
              </a:ext>
            </a:extLst>
          </p:cNvPr>
          <p:cNvGrpSpPr/>
          <p:nvPr/>
        </p:nvGrpSpPr>
        <p:grpSpPr>
          <a:xfrm>
            <a:off x="537589" y="5248510"/>
            <a:ext cx="11197211" cy="1646551"/>
            <a:chOff x="537589" y="5248510"/>
            <a:chExt cx="11197211" cy="1646551"/>
          </a:xfrm>
        </p:grpSpPr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9BB386F8-1E91-4358-9C7D-8FA463469EF3}"/>
                </a:ext>
              </a:extLst>
            </p:cNvPr>
            <p:cNvSpPr/>
            <p:nvPr/>
          </p:nvSpPr>
          <p:spPr>
            <a:xfrm>
              <a:off x="1295400" y="5733369"/>
              <a:ext cx="10439400" cy="941047"/>
            </a:xfrm>
            <a:prstGeom prst="roundRect">
              <a:avLst/>
            </a:prstGeom>
            <a:solidFill>
              <a:schemeClr val="bg1"/>
            </a:solidFill>
            <a:ln w="76200">
              <a:solidFill>
                <a:srgbClr val="5FC5E9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4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rPr>
                <a:t>Đáp án đúng</a:t>
              </a:r>
            </a:p>
          </p:txBody>
        </p:sp>
        <p:pic>
          <p:nvPicPr>
            <p:cNvPr id="24" name="Graphic 23">
              <a:extLst>
                <a:ext uri="{FF2B5EF4-FFF2-40B4-BE49-F238E27FC236}">
                  <a16:creationId xmlns:a16="http://schemas.microsoft.com/office/drawing/2014/main" id="{9C7AB39B-B35D-47D3-8676-D7C1F203E51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rot="287755">
              <a:off x="537589" y="5248510"/>
              <a:ext cx="1597907" cy="1646551"/>
            </a:xfrm>
            <a:prstGeom prst="rect">
              <a:avLst/>
            </a:prstGeom>
          </p:spPr>
        </p:pic>
      </p:grpSp>
      <p:pic>
        <p:nvPicPr>
          <p:cNvPr id="29" name="59c3c5f047238">
            <a:hlinkClick r:id="" action="ppaction://media"/>
            <a:extLst>
              <a:ext uri="{FF2B5EF4-FFF2-40B4-BE49-F238E27FC236}">
                <a16:creationId xmlns:a16="http://schemas.microsoft.com/office/drawing/2014/main" id="{D439A22E-8CE5-4784-98F4-51B1999BAE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-1710825" y="1859813"/>
            <a:ext cx="1384390" cy="1384390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8868360-A492-498F-99FA-6C30158CC00C}"/>
              </a:ext>
            </a:extLst>
          </p:cNvPr>
          <p:cNvSpPr/>
          <p:nvPr/>
        </p:nvSpPr>
        <p:spPr>
          <a:xfrm>
            <a:off x="2326181" y="7299202"/>
            <a:ext cx="7539639" cy="4206998"/>
          </a:xfrm>
          <a:prstGeom prst="roundRect">
            <a:avLst>
              <a:gd name="adj" fmla="val 12682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Picture 30">
            <a:hlinkClick r:id="" action="ppaction://media"/>
            <a:extLst>
              <a:ext uri="{FF2B5EF4-FFF2-40B4-BE49-F238E27FC236}">
                <a16:creationId xmlns:a16="http://schemas.microsoft.com/office/drawing/2014/main" id="{D8AF1AEC-3F85-4021-AE99-EB16E3C42A81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4"/>
          <a:srcRect/>
          <a:stretch>
            <a:fillRect/>
          </a:stretch>
        </p:blipFill>
        <p:spPr>
          <a:xfrm>
            <a:off x="2541061" y="7459828"/>
            <a:ext cx="7109878" cy="3885746"/>
          </a:xfrm>
          <a:custGeom>
            <a:avLst/>
            <a:gdLst>
              <a:gd name="connsiteX0" fmla="*/ 325142 w 7109878"/>
              <a:gd name="connsiteY0" fmla="*/ 0 h 3885746"/>
              <a:gd name="connsiteX1" fmla="*/ 6784737 w 7109878"/>
              <a:gd name="connsiteY1" fmla="*/ 0 h 3885746"/>
              <a:gd name="connsiteX2" fmla="*/ 6847243 w 7109878"/>
              <a:gd name="connsiteY2" fmla="*/ 19403 h 3885746"/>
              <a:gd name="connsiteX3" fmla="*/ 7089364 w 7109878"/>
              <a:gd name="connsiteY3" fmla="*/ 261525 h 3885746"/>
              <a:gd name="connsiteX4" fmla="*/ 7109878 w 7109878"/>
              <a:gd name="connsiteY4" fmla="*/ 327610 h 3885746"/>
              <a:gd name="connsiteX5" fmla="*/ 7109878 w 7109878"/>
              <a:gd name="connsiteY5" fmla="*/ 3558137 h 3885746"/>
              <a:gd name="connsiteX6" fmla="*/ 7089364 w 7109878"/>
              <a:gd name="connsiteY6" fmla="*/ 3624222 h 3885746"/>
              <a:gd name="connsiteX7" fmla="*/ 6847243 w 7109878"/>
              <a:gd name="connsiteY7" fmla="*/ 3866343 h 3885746"/>
              <a:gd name="connsiteX8" fmla="*/ 6784737 w 7109878"/>
              <a:gd name="connsiteY8" fmla="*/ 3885746 h 3885746"/>
              <a:gd name="connsiteX9" fmla="*/ 325141 w 7109878"/>
              <a:gd name="connsiteY9" fmla="*/ 3885746 h 3885746"/>
              <a:gd name="connsiteX10" fmla="*/ 262636 w 7109878"/>
              <a:gd name="connsiteY10" fmla="*/ 3866343 h 3885746"/>
              <a:gd name="connsiteX11" fmla="*/ 20514 w 7109878"/>
              <a:gd name="connsiteY11" fmla="*/ 3624222 h 3885746"/>
              <a:gd name="connsiteX12" fmla="*/ 0 w 7109878"/>
              <a:gd name="connsiteY12" fmla="*/ 3558137 h 3885746"/>
              <a:gd name="connsiteX13" fmla="*/ 0 w 7109878"/>
              <a:gd name="connsiteY13" fmla="*/ 327609 h 3885746"/>
              <a:gd name="connsiteX14" fmla="*/ 20514 w 7109878"/>
              <a:gd name="connsiteY14" fmla="*/ 261525 h 3885746"/>
              <a:gd name="connsiteX15" fmla="*/ 262636 w 7109878"/>
              <a:gd name="connsiteY15" fmla="*/ 19403 h 38857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109878" h="3885746">
                <a:moveTo>
                  <a:pt x="325142" y="0"/>
                </a:moveTo>
                <a:lnTo>
                  <a:pt x="6784737" y="0"/>
                </a:lnTo>
                <a:lnTo>
                  <a:pt x="6847243" y="19403"/>
                </a:lnTo>
                <a:cubicBezTo>
                  <a:pt x="6956107" y="65449"/>
                  <a:pt x="7043319" y="152661"/>
                  <a:pt x="7089364" y="261525"/>
                </a:cubicBezTo>
                <a:lnTo>
                  <a:pt x="7109878" y="327610"/>
                </a:lnTo>
                <a:lnTo>
                  <a:pt x="7109878" y="3558137"/>
                </a:lnTo>
                <a:lnTo>
                  <a:pt x="7089364" y="3624222"/>
                </a:lnTo>
                <a:cubicBezTo>
                  <a:pt x="7043319" y="3733086"/>
                  <a:pt x="6956107" y="3820298"/>
                  <a:pt x="6847243" y="3866343"/>
                </a:cubicBezTo>
                <a:lnTo>
                  <a:pt x="6784737" y="3885746"/>
                </a:lnTo>
                <a:lnTo>
                  <a:pt x="325141" y="3885746"/>
                </a:lnTo>
                <a:lnTo>
                  <a:pt x="262636" y="3866343"/>
                </a:lnTo>
                <a:cubicBezTo>
                  <a:pt x="153772" y="3820298"/>
                  <a:pt x="66559" y="3733086"/>
                  <a:pt x="20514" y="3624222"/>
                </a:cubicBezTo>
                <a:lnTo>
                  <a:pt x="0" y="3558137"/>
                </a:lnTo>
                <a:lnTo>
                  <a:pt x="0" y="327609"/>
                </a:lnTo>
                <a:lnTo>
                  <a:pt x="20514" y="261525"/>
                </a:lnTo>
                <a:cubicBezTo>
                  <a:pt x="66559" y="152661"/>
                  <a:pt x="153772" y="65449"/>
                  <a:pt x="262636" y="19403"/>
                </a:cubicBezTo>
                <a:close/>
              </a:path>
            </a:pathLst>
          </a:cu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FAE8F76-AC71-4A6A-A3C3-0FB3AAE5B2B4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151787" y="9192881"/>
            <a:ext cx="5888426" cy="1511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116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clickEffect" p14:presetBounceEnd="7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8000">
                                          <p:cBhvr additive="base">
                                            <p:cTn id="7" dur="1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8000">
                                          <p:cBhvr additive="base">
                                            <p:cTn id="8" dur="1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 p14:presetBounceEnd="7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8000">
                                          <p:cBhvr additive="base">
                                            <p:cTn id="11" dur="1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8000">
                                          <p:cBhvr additive="base">
                                            <p:cTn id="12" dur="1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 p14:presetBounceEnd="7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8000">
                                          <p:cBhvr additive="base">
                                            <p:cTn id="15" dur="1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8000">
                                          <p:cBhvr additive="base">
                                            <p:cTn id="16" dur="1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7" fill="hold">
                          <p:stCondLst>
                            <p:cond delay="indefinite"/>
                          </p:stCondLst>
                          <p:childTnLst>
                            <p:par>
                              <p:cTn id="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" presetID="2" presetClass="entr" presetSubtype="4" fill="hold" nodeType="clickEffect" p14:presetBounceEnd="7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2000">
                                          <p:cBhvr additive="base">
                                            <p:cTn id="21" dur="1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2000">
                                          <p:cBhvr additive="base">
                                            <p:cTn id="22" dur="1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4" fill="hold" nodeType="withEffect" p14:presetBounceEnd="72000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2000">
                                          <p:cBhvr additive="base">
                                            <p:cTn id="25" dur="1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2000">
                                          <p:cBhvr additive="base">
                                            <p:cTn id="26" dur="1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fill="hold" nodeType="withEffect" p14:presetBounceEnd="72000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2000">
                                          <p:cBhvr additive="base">
                                            <p:cTn id="29" dur="1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2000">
                                          <p:cBhvr additive="base">
                                            <p:cTn id="30" dur="1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>
                    <p:cTn id="31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29"/>
                    </p:tgtEl>
                  </p:cMediaNode>
                </p:audio>
                <p:video>
                  <p:cMediaNode vol="80000">
                    <p:cTn id="32" display="0">
                      <p:stCondLst>
                        <p:cond delay="indefinite"/>
                      </p:stCondLst>
                    </p:cTn>
                    <p:tgtEl>
                      <p:spTgt spid="31"/>
                    </p:tgtEl>
                  </p:cMediaNode>
                </p:video>
                <p:seq concurrent="1" nextAc="seek">
                  <p:cTn id="33" restart="whenNotActive" fill="hold" evtFilter="cancelBubble" nodeType="interactiveSeq">
                    <p:stCondLst>
                      <p:cond evt="onClick" delay="0">
                        <p:tgtEl>
                          <p:spTgt spid="27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34" fill="hold">
                          <p:stCondLst>
                            <p:cond delay="0"/>
                          </p:stCondLst>
                          <p:childTnLst>
                            <p:par>
                              <p:cTn id="3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6" presetID="42" presetClass="path" presetSubtype="0" accel="50000" fill="hold" nodeType="clickEffect" p14:presetBounceEnd="71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-4.81481E-6 L -0.00326 -0.73217 " pathEditMode="relative" rAng="0" ptsTypes="AA" p14:bounceEnd="71000">
                                          <p:cBhvr>
                                            <p:cTn id="37" dur="1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69" y="-3662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8" presetID="42" presetClass="path" presetSubtype="0" accel="50000" fill="hold" grpId="0" nodeType="withEffect" p14:presetBounceEnd="71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-4.81481E-6 L -0.00326 -0.73101 " pathEditMode="relative" rAng="0" ptsTypes="AA" p14:bounceEnd="71000">
                                          <p:cBhvr>
                                            <p:cTn id="39" dur="1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69" y="-36551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41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2" dur="4576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43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4" dur="300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45" presetID="42" presetClass="path" presetSubtype="0" accel="50000" fill="hold" nodeType="withEffect" p14:presetBounceEnd="71000">
                                      <p:stCondLst>
                                        <p:cond delay="2500"/>
                                      </p:stCondLst>
                                      <p:childTnLst>
                                        <p:animMotion origin="layout" path="M 0 -4.44444E-6 L -0.00326 -0.73101 " pathEditMode="relative" rAng="0" ptsTypes="AA" p14:bounceEnd="71000">
                                          <p:cBhvr>
                                            <p:cTn id="46" dur="1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69" y="-36551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7" fill="hold">
                                <p:stCondLst>
                                  <p:cond delay="6076"/>
                                </p:stCondLst>
                                <p:childTnLst>
                                  <p:par>
                                    <p:cTn id="48" presetID="10" presetClass="exit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49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1" presetID="10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52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4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55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  <p:cmd type="call" cmd="stop">
                                          <p:cBhvr>
                                            <p:cTn id="57" dur="1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6576"/>
                                </p:stCondLst>
                                <p:childTnLst>
                                  <p:par>
                                    <p:cTn id="59" presetID="2" presetClass="exit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60" dur="500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1" dur="500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3" presetID="2" presetClass="exit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64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27"/>
                      </p:tgtEl>
                    </p:cond>
                  </p:nextCondLst>
                </p:seq>
              </p:childTnLst>
            </p:cTn>
          </p:par>
        </p:tnLst>
        <p:bldLst>
          <p:bldP spid="13" grpId="0"/>
          <p:bldP spid="6" grpId="0" animBg="1"/>
          <p:bldP spid="6" grpId="1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7" fill="hold">
                          <p:stCondLst>
                            <p:cond delay="indefinite"/>
                          </p:stCondLst>
                          <p:childTnLst>
                            <p:par>
                              <p:cTn id="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" presetID="2" presetClass="entr" presetSubtype="4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1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1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4" fill="hold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1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1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fill="hold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1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1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>
                    <p:cTn id="31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29"/>
                    </p:tgtEl>
                  </p:cMediaNode>
                </p:audio>
                <p:video>
                  <p:cMediaNode vol="80000">
                    <p:cTn id="32" display="0">
                      <p:stCondLst>
                        <p:cond delay="indefinite"/>
                      </p:stCondLst>
                    </p:cTn>
                    <p:tgtEl>
                      <p:spTgt spid="31"/>
                    </p:tgtEl>
                  </p:cMediaNode>
                </p:video>
                <p:seq concurrent="1" nextAc="seek">
                  <p:cTn id="33" restart="whenNotActive" fill="hold" evtFilter="cancelBubble" nodeType="interactiveSeq">
                    <p:stCondLst>
                      <p:cond evt="onClick" delay="0">
                        <p:tgtEl>
                          <p:spTgt spid="27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34" fill="hold">
                          <p:stCondLst>
                            <p:cond delay="0"/>
                          </p:stCondLst>
                          <p:childTnLst>
                            <p:par>
                              <p:cTn id="3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6" presetID="42" presetClass="path" presetSubtype="0" accel="5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-4.81481E-6 L -0.00326 -0.73217 " pathEditMode="relative" rAng="0" ptsTypes="AA">
                                          <p:cBhvr>
                                            <p:cTn id="37" dur="1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69" y="-3662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8" presetID="42" presetClass="path" presetSubtype="0" ac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-4.81481E-6 L -0.00326 -0.73101 " pathEditMode="relative" rAng="0" ptsTypes="AA">
                                          <p:cBhvr>
                                            <p:cTn id="39" dur="1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69" y="-36551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41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2" dur="4576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43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4" dur="300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45" presetID="42" presetClass="path" presetSubtype="0" accel="50000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animMotion origin="layout" path="M 0 -4.44444E-6 L -0.00326 -0.73101 " pathEditMode="relative" rAng="0" ptsTypes="AA">
                                          <p:cBhvr>
                                            <p:cTn id="46" dur="1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69" y="-36551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7" fill="hold">
                                <p:stCondLst>
                                  <p:cond delay="6076"/>
                                </p:stCondLst>
                                <p:childTnLst>
                                  <p:par>
                                    <p:cTn id="48" presetID="10" presetClass="exit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49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1" presetID="10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52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4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55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  <p:cmd type="call" cmd="stop">
                                          <p:cBhvr>
                                            <p:cTn id="57" dur="1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6576"/>
                                </p:stCondLst>
                                <p:childTnLst>
                                  <p:par>
                                    <p:cTn id="59" presetID="2" presetClass="exit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60" dur="500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1" dur="500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3" presetID="2" presetClass="exit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64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27"/>
                      </p:tgtEl>
                    </p:cond>
                  </p:nextCondLst>
                </p:seq>
              </p:childTnLst>
            </p:cTn>
          </p:par>
        </p:tnLst>
        <p:bldLst>
          <p:bldP spid="13" grpId="0"/>
          <p:bldP spid="6" grpId="0" animBg="1"/>
          <p:bldP spid="6" grpId="1" animBg="1"/>
        </p:bldLst>
      </p:timing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5E2540B-E2B5-47BA-91F9-DE0EABB066B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112"/>
          <a:stretch/>
        </p:blipFill>
        <p:spPr>
          <a:xfrm>
            <a:off x="28250" y="0"/>
            <a:ext cx="12176450" cy="6858000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696D389C-1AD9-4B34-B86F-71DD2151EB5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124200" y="174539"/>
            <a:ext cx="8686800" cy="229371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8044D04C-8885-45F7-B9B9-25E731689F94}"/>
              </a:ext>
            </a:extLst>
          </p:cNvPr>
          <p:cNvGrpSpPr/>
          <p:nvPr/>
        </p:nvGrpSpPr>
        <p:grpSpPr>
          <a:xfrm>
            <a:off x="609600" y="465992"/>
            <a:ext cx="2133600" cy="1743808"/>
            <a:chOff x="381000" y="449490"/>
            <a:chExt cx="2133600" cy="174380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E6BDF323-1074-4CE3-9DCD-1333265984A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381000" y="449490"/>
              <a:ext cx="2133600" cy="1743808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551F268-9200-4776-B661-1501568788E8}"/>
                </a:ext>
              </a:extLst>
            </p:cNvPr>
            <p:cNvSpPr txBox="1"/>
            <p:nvPr/>
          </p:nvSpPr>
          <p:spPr>
            <a:xfrm>
              <a:off x="741962" y="990600"/>
              <a:ext cx="1415837" cy="67710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sz="4400">
                  <a:solidFill>
                    <a:schemeClr val="bg1"/>
                  </a:solidFill>
                  <a:latin typeface="iCiel Cadena" panose="02000503000000020004" pitchFamily="50" charset="0"/>
                </a:rPr>
                <a:t>CÂU 5</a:t>
              </a: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4BB2E70D-186F-492E-8822-5944E17F7F00}"/>
              </a:ext>
            </a:extLst>
          </p:cNvPr>
          <p:cNvSpPr txBox="1"/>
          <p:nvPr/>
        </p:nvSpPr>
        <p:spPr>
          <a:xfrm>
            <a:off x="5433390" y="815554"/>
            <a:ext cx="4068421" cy="83099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5400">
                <a:solidFill>
                  <a:schemeClr val="accent4"/>
                </a:solidFill>
                <a:latin typeface="+mj-lt"/>
              </a:rPr>
              <a:t>Nhập câu hỏi</a:t>
            </a:r>
          </a:p>
        </p:txBody>
      </p:sp>
      <p:grpSp>
        <p:nvGrpSpPr>
          <p:cNvPr id="25" name="Keo - 9Slide.vn">
            <a:extLst>
              <a:ext uri="{FF2B5EF4-FFF2-40B4-BE49-F238E27FC236}">
                <a16:creationId xmlns:a16="http://schemas.microsoft.com/office/drawing/2014/main" id="{3F9BD939-5013-4C52-BD34-1D9001C920CE}"/>
              </a:ext>
            </a:extLst>
          </p:cNvPr>
          <p:cNvGrpSpPr/>
          <p:nvPr/>
        </p:nvGrpSpPr>
        <p:grpSpPr>
          <a:xfrm>
            <a:off x="490264" y="2136963"/>
            <a:ext cx="11244536" cy="1751545"/>
            <a:chOff x="490264" y="2136963"/>
            <a:chExt cx="11244536" cy="1751545"/>
          </a:xfrm>
        </p:grpSpPr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6F7BD1A3-87C6-4150-B039-4C13E8C2DBDB}"/>
                </a:ext>
              </a:extLst>
            </p:cNvPr>
            <p:cNvSpPr/>
            <p:nvPr/>
          </p:nvSpPr>
          <p:spPr>
            <a:xfrm>
              <a:off x="1295400" y="2743200"/>
              <a:ext cx="10439400" cy="941047"/>
            </a:xfrm>
            <a:prstGeom prst="roundRect">
              <a:avLst/>
            </a:prstGeom>
            <a:solidFill>
              <a:schemeClr val="bg1"/>
            </a:solidFill>
            <a:ln w="76200">
              <a:solidFill>
                <a:srgbClr val="5FC5E9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4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rPr>
                <a:t>Đáp án sai</a:t>
              </a:r>
            </a:p>
          </p:txBody>
        </p:sp>
        <p:pic>
          <p:nvPicPr>
            <p:cNvPr id="15" name="Graphic 14">
              <a:extLst>
                <a:ext uri="{FF2B5EF4-FFF2-40B4-BE49-F238E27FC236}">
                  <a16:creationId xmlns:a16="http://schemas.microsoft.com/office/drawing/2014/main" id="{05EF34E3-FADD-4808-A6CE-FCD329437C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0264" y="2136963"/>
              <a:ext cx="1524175" cy="1751545"/>
            </a:xfrm>
            <a:prstGeom prst="rect">
              <a:avLst/>
            </a:prstGeom>
          </p:spPr>
        </p:pic>
      </p:grpSp>
      <p:grpSp>
        <p:nvGrpSpPr>
          <p:cNvPr id="26" name="Bua - 9Slide.vn">
            <a:extLst>
              <a:ext uri="{FF2B5EF4-FFF2-40B4-BE49-F238E27FC236}">
                <a16:creationId xmlns:a16="http://schemas.microsoft.com/office/drawing/2014/main" id="{5E9C7BEF-19CD-4FDF-B098-00E605D1DAAE}"/>
              </a:ext>
            </a:extLst>
          </p:cNvPr>
          <p:cNvGrpSpPr/>
          <p:nvPr/>
        </p:nvGrpSpPr>
        <p:grpSpPr>
          <a:xfrm>
            <a:off x="609600" y="3935022"/>
            <a:ext cx="11125200" cy="1468344"/>
            <a:chOff x="609600" y="3935022"/>
            <a:chExt cx="11125200" cy="1468344"/>
          </a:xfrm>
        </p:grpSpPr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C3F609AC-00FD-4AA8-8859-DFC33DD6D4AE}"/>
                </a:ext>
              </a:extLst>
            </p:cNvPr>
            <p:cNvSpPr/>
            <p:nvPr/>
          </p:nvSpPr>
          <p:spPr>
            <a:xfrm>
              <a:off x="1295400" y="4270402"/>
              <a:ext cx="10439400" cy="941047"/>
            </a:xfrm>
            <a:prstGeom prst="roundRect">
              <a:avLst/>
            </a:prstGeom>
            <a:solidFill>
              <a:schemeClr val="bg1"/>
            </a:solidFill>
            <a:ln w="76200">
              <a:solidFill>
                <a:srgbClr val="5FC5E9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4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rPr>
                <a:t>Đáp án đúng</a:t>
              </a:r>
            </a:p>
          </p:txBody>
        </p:sp>
        <p:pic>
          <p:nvPicPr>
            <p:cNvPr id="23" name="Graphic 22">
              <a:extLst>
                <a:ext uri="{FF2B5EF4-FFF2-40B4-BE49-F238E27FC236}">
                  <a16:creationId xmlns:a16="http://schemas.microsoft.com/office/drawing/2014/main" id="{B700D617-8037-41CA-863C-39850408BA7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rot="239493">
              <a:off x="609600" y="3935022"/>
              <a:ext cx="1453885" cy="1468344"/>
            </a:xfrm>
            <a:prstGeom prst="rect">
              <a:avLst/>
            </a:prstGeom>
          </p:spPr>
        </p:pic>
      </p:grpSp>
      <p:grpSp>
        <p:nvGrpSpPr>
          <p:cNvPr id="27" name="Bao - 9Slide.vn">
            <a:extLst>
              <a:ext uri="{FF2B5EF4-FFF2-40B4-BE49-F238E27FC236}">
                <a16:creationId xmlns:a16="http://schemas.microsoft.com/office/drawing/2014/main" id="{F9D7D70F-A2AC-44CB-925C-FB528ECBD59F}"/>
              </a:ext>
            </a:extLst>
          </p:cNvPr>
          <p:cNvGrpSpPr/>
          <p:nvPr/>
        </p:nvGrpSpPr>
        <p:grpSpPr>
          <a:xfrm>
            <a:off x="537589" y="5248510"/>
            <a:ext cx="11197211" cy="1646551"/>
            <a:chOff x="537589" y="5248510"/>
            <a:chExt cx="11197211" cy="1646551"/>
          </a:xfrm>
        </p:grpSpPr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9BB386F8-1E91-4358-9C7D-8FA463469EF3}"/>
                </a:ext>
              </a:extLst>
            </p:cNvPr>
            <p:cNvSpPr/>
            <p:nvPr/>
          </p:nvSpPr>
          <p:spPr>
            <a:xfrm>
              <a:off x="1295400" y="5733369"/>
              <a:ext cx="10439400" cy="941047"/>
            </a:xfrm>
            <a:prstGeom prst="roundRect">
              <a:avLst/>
            </a:prstGeom>
            <a:solidFill>
              <a:schemeClr val="bg1"/>
            </a:solidFill>
            <a:ln w="76200">
              <a:solidFill>
                <a:srgbClr val="5FC5E9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4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rPr>
                <a:t>Đáp án sai</a:t>
              </a:r>
            </a:p>
          </p:txBody>
        </p:sp>
        <p:pic>
          <p:nvPicPr>
            <p:cNvPr id="24" name="Graphic 23">
              <a:extLst>
                <a:ext uri="{FF2B5EF4-FFF2-40B4-BE49-F238E27FC236}">
                  <a16:creationId xmlns:a16="http://schemas.microsoft.com/office/drawing/2014/main" id="{9C7AB39B-B35D-47D3-8676-D7C1F203E51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rot="287755">
              <a:off x="537589" y="5248510"/>
              <a:ext cx="1597907" cy="1646551"/>
            </a:xfrm>
            <a:prstGeom prst="rect">
              <a:avLst/>
            </a:prstGeom>
          </p:spPr>
        </p:pic>
      </p:grpSp>
      <p:pic>
        <p:nvPicPr>
          <p:cNvPr id="29" name="59c3c5f047238">
            <a:hlinkClick r:id="" action="ppaction://media"/>
            <a:extLst>
              <a:ext uri="{FF2B5EF4-FFF2-40B4-BE49-F238E27FC236}">
                <a16:creationId xmlns:a16="http://schemas.microsoft.com/office/drawing/2014/main" id="{D439A22E-8CE5-4784-98F4-51B1999BAE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-1710825" y="1859813"/>
            <a:ext cx="1384390" cy="1384390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8868360-A492-498F-99FA-6C30158CC00C}"/>
              </a:ext>
            </a:extLst>
          </p:cNvPr>
          <p:cNvSpPr/>
          <p:nvPr/>
        </p:nvSpPr>
        <p:spPr>
          <a:xfrm>
            <a:off x="2326181" y="7299202"/>
            <a:ext cx="7539639" cy="4206998"/>
          </a:xfrm>
          <a:prstGeom prst="roundRect">
            <a:avLst>
              <a:gd name="adj" fmla="val 12682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5" name="Picture 34">
            <a:hlinkClick r:id="" action="ppaction://media"/>
            <a:extLst>
              <a:ext uri="{FF2B5EF4-FFF2-40B4-BE49-F238E27FC236}">
                <a16:creationId xmlns:a16="http://schemas.microsoft.com/office/drawing/2014/main" id="{BBA87F3A-F0EA-4F3C-9195-80646DE09535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4"/>
          <a:srcRect/>
          <a:stretch>
            <a:fillRect/>
          </a:stretch>
        </p:blipFill>
        <p:spPr>
          <a:xfrm>
            <a:off x="2525822" y="7451500"/>
            <a:ext cx="7140357" cy="3902403"/>
          </a:xfrm>
          <a:custGeom>
            <a:avLst/>
            <a:gdLst>
              <a:gd name="connsiteX0" fmla="*/ 375384 w 7140357"/>
              <a:gd name="connsiteY0" fmla="*/ 0 h 3902403"/>
              <a:gd name="connsiteX1" fmla="*/ 6764973 w 7140357"/>
              <a:gd name="connsiteY1" fmla="*/ 0 h 3902403"/>
              <a:gd name="connsiteX2" fmla="*/ 6777079 w 7140357"/>
              <a:gd name="connsiteY2" fmla="*/ 1221 h 3902403"/>
              <a:gd name="connsiteX3" fmla="*/ 7140357 w 7140357"/>
              <a:gd name="connsiteY3" fmla="*/ 446948 h 3902403"/>
              <a:gd name="connsiteX4" fmla="*/ 7140357 w 7140357"/>
              <a:gd name="connsiteY4" fmla="*/ 3455454 h 3902403"/>
              <a:gd name="connsiteX5" fmla="*/ 6777079 w 7140357"/>
              <a:gd name="connsiteY5" fmla="*/ 3901182 h 3902403"/>
              <a:gd name="connsiteX6" fmla="*/ 6764963 w 7140357"/>
              <a:gd name="connsiteY6" fmla="*/ 3902403 h 3902403"/>
              <a:gd name="connsiteX7" fmla="*/ 375393 w 7140357"/>
              <a:gd name="connsiteY7" fmla="*/ 3902403 h 3902403"/>
              <a:gd name="connsiteX8" fmla="*/ 363277 w 7140357"/>
              <a:gd name="connsiteY8" fmla="*/ 3901182 h 3902403"/>
              <a:gd name="connsiteX9" fmla="*/ 9242 w 7140357"/>
              <a:gd name="connsiteY9" fmla="*/ 3547147 h 3902403"/>
              <a:gd name="connsiteX10" fmla="*/ 0 w 7140357"/>
              <a:gd name="connsiteY10" fmla="*/ 3455465 h 3902403"/>
              <a:gd name="connsiteX11" fmla="*/ 0 w 7140357"/>
              <a:gd name="connsiteY11" fmla="*/ 446938 h 3902403"/>
              <a:gd name="connsiteX12" fmla="*/ 9242 w 7140357"/>
              <a:gd name="connsiteY12" fmla="*/ 355256 h 3902403"/>
              <a:gd name="connsiteX13" fmla="*/ 363277 w 7140357"/>
              <a:gd name="connsiteY13" fmla="*/ 1221 h 39024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7140357" h="3902403">
                <a:moveTo>
                  <a:pt x="375384" y="0"/>
                </a:moveTo>
                <a:lnTo>
                  <a:pt x="6764973" y="0"/>
                </a:lnTo>
                <a:lnTo>
                  <a:pt x="6777079" y="1221"/>
                </a:lnTo>
                <a:cubicBezTo>
                  <a:pt x="6984401" y="43645"/>
                  <a:pt x="7140357" y="227083"/>
                  <a:pt x="7140357" y="446948"/>
                </a:cubicBezTo>
                <a:lnTo>
                  <a:pt x="7140357" y="3455454"/>
                </a:lnTo>
                <a:cubicBezTo>
                  <a:pt x="7140357" y="3675319"/>
                  <a:pt x="6984401" y="3858757"/>
                  <a:pt x="6777079" y="3901182"/>
                </a:cubicBezTo>
                <a:lnTo>
                  <a:pt x="6764963" y="3902403"/>
                </a:lnTo>
                <a:lnTo>
                  <a:pt x="375393" y="3902403"/>
                </a:lnTo>
                <a:lnTo>
                  <a:pt x="363277" y="3901182"/>
                </a:lnTo>
                <a:cubicBezTo>
                  <a:pt x="185572" y="3864818"/>
                  <a:pt x="45606" y="3724852"/>
                  <a:pt x="9242" y="3547147"/>
                </a:cubicBezTo>
                <a:lnTo>
                  <a:pt x="0" y="3455465"/>
                </a:lnTo>
                <a:lnTo>
                  <a:pt x="0" y="446938"/>
                </a:lnTo>
                <a:lnTo>
                  <a:pt x="9242" y="355256"/>
                </a:lnTo>
                <a:cubicBezTo>
                  <a:pt x="45606" y="177550"/>
                  <a:pt x="185572" y="37584"/>
                  <a:pt x="363277" y="1221"/>
                </a:cubicBezTo>
                <a:close/>
              </a:path>
            </a:pathLst>
          </a:custGeom>
        </p:spPr>
      </p:pic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0A56EB6E-A615-4151-A298-FEC429764D54}"/>
              </a:ext>
            </a:extLst>
          </p:cNvPr>
          <p:cNvSpPr/>
          <p:nvPr/>
        </p:nvSpPr>
        <p:spPr>
          <a:xfrm>
            <a:off x="-445979" y="-6944472"/>
            <a:ext cx="7140358" cy="3918448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3C048444-1D57-4ABD-9723-69BD54F5CC3E}"/>
              </a:ext>
            </a:extLst>
          </p:cNvPr>
          <p:cNvSpPr/>
          <p:nvPr/>
        </p:nvSpPr>
        <p:spPr>
          <a:xfrm>
            <a:off x="327242" y="-8296719"/>
            <a:ext cx="7140358" cy="3918448"/>
          </a:xfrm>
          <a:prstGeom prst="roundRect">
            <a:avLst>
              <a:gd name="adj" fmla="val 11611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FAE8F76-AC71-4A6A-A3C3-0FB3AAE5B2B4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135455" y="9192881"/>
            <a:ext cx="5921091" cy="1511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398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clickEffect" p14:presetBounceEnd="7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8000">
                                          <p:cBhvr additive="base">
                                            <p:cTn id="7" dur="1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8000">
                                          <p:cBhvr additive="base">
                                            <p:cTn id="8" dur="1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 p14:presetBounceEnd="7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8000">
                                          <p:cBhvr additive="base">
                                            <p:cTn id="11" dur="1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8000">
                                          <p:cBhvr additive="base">
                                            <p:cTn id="12" dur="1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 p14:presetBounceEnd="7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8000">
                                          <p:cBhvr additive="base">
                                            <p:cTn id="15" dur="1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8000">
                                          <p:cBhvr additive="base">
                                            <p:cTn id="16" dur="1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7" fill="hold">
                          <p:stCondLst>
                            <p:cond delay="indefinite"/>
                          </p:stCondLst>
                          <p:childTnLst>
                            <p:par>
                              <p:cTn id="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" presetID="2" presetClass="entr" presetSubtype="4" fill="hold" nodeType="clickEffect" p14:presetBounceEnd="7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2000">
                                          <p:cBhvr additive="base">
                                            <p:cTn id="21" dur="1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2000">
                                          <p:cBhvr additive="base">
                                            <p:cTn id="22" dur="1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4" fill="hold" nodeType="withEffect" p14:presetBounceEnd="72000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2000">
                                          <p:cBhvr additive="base">
                                            <p:cTn id="25" dur="1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2000">
                                          <p:cBhvr additive="base">
                                            <p:cTn id="26" dur="1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fill="hold" nodeType="withEffect" p14:presetBounceEnd="72000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2000">
                                          <p:cBhvr additive="base">
                                            <p:cTn id="29" dur="1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2000">
                                          <p:cBhvr additive="base">
                                            <p:cTn id="30" dur="1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>
                    <p:cTn id="31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29"/>
                    </p:tgtEl>
                  </p:cMediaNode>
                </p:audio>
                <p:seq concurrent="1" nextAc="seek">
                  <p:cTn id="32" restart="whenNotActive" fill="hold" evtFilter="cancelBubble" nodeType="interactiveSeq">
                    <p:stCondLst>
                      <p:cond evt="onClick" delay="0">
                        <p:tgtEl>
                          <p:spTgt spid="26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33" fill="hold">
                          <p:stCondLst>
                            <p:cond delay="0"/>
                          </p:stCondLst>
                          <p:childTnLst>
                            <p:par>
                              <p:cTn id="3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5" presetID="42" presetClass="path" presetSubtype="0" accel="50000" fill="hold" nodeType="clickEffect" p14:presetBounceEnd="71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-4.81481E-6 L -0.00326 -0.73217 " pathEditMode="relative" rAng="0" ptsTypes="AA" p14:bounceEnd="71000">
                                          <p:cBhvr>
                                            <p:cTn id="36" dur="1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69" y="-3662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7" presetID="42" presetClass="path" presetSubtype="0" accel="50000" fill="hold" grpId="0" nodeType="withEffect" p14:presetBounceEnd="71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-4.81481E-6 L -0.00326 -0.73101 " pathEditMode="relative" rAng="0" ptsTypes="AA" p14:bounceEnd="71000">
                                          <p:cBhvr>
                                            <p:cTn id="38" dur="1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69" y="-36551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40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1" dur="4576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42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3" dur="3000" fill="hold"/>
                                            <p:tgtEl>
                                              <p:spTgt spid="3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44" presetID="42" presetClass="path" presetSubtype="0" accel="50000" fill="hold" nodeType="withEffect" p14:presetBounceEnd="71000">
                                      <p:stCondLst>
                                        <p:cond delay="2500"/>
                                      </p:stCondLst>
                                      <p:childTnLst>
                                        <p:animMotion origin="layout" path="M 0 -4.44444E-6 L -0.00326 -0.73101 " pathEditMode="relative" rAng="0" ptsTypes="AA" p14:bounceEnd="71000">
                                          <p:cBhvr>
                                            <p:cTn id="45" dur="1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69" y="-36551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6" fill="hold">
                                <p:stCondLst>
                                  <p:cond delay="6076"/>
                                </p:stCondLst>
                                <p:childTnLst>
                                  <p:par>
                                    <p:cTn id="47" presetID="10" presetClass="exit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48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0" presetID="10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51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3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54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  <p:cmd type="call" cmd="stop">
                                          <p:cBhvr>
                                            <p:cTn id="56" dur="1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57" presetID="2" presetClass="exit" presetSubtype="2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58" dur="1500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9" dur="1500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1499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1" presetID="2" presetClass="exit" presetSubtype="2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62" dur="1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3" dur="1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1499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26"/>
                      </p:tgtEl>
                    </p:cond>
                  </p:nextCondLst>
                </p:seq>
                <p:video>
                  <p:cMediaNode vol="80000">
                    <p:cTn id="65" display="0">
                      <p:stCondLst>
                        <p:cond delay="indefinite"/>
                      </p:stCondLst>
                    </p:cTn>
                    <p:tgtEl>
                      <p:spTgt spid="35"/>
                    </p:tgtEl>
                  </p:cMediaNode>
                </p:video>
              </p:childTnLst>
            </p:cTn>
          </p:par>
        </p:tnLst>
        <p:bldLst>
          <p:bldP spid="13" grpId="0"/>
          <p:bldP spid="6" grpId="0" animBg="1"/>
          <p:bldP spid="6" grpId="1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7" fill="hold">
                          <p:stCondLst>
                            <p:cond delay="indefinite"/>
                          </p:stCondLst>
                          <p:childTnLst>
                            <p:par>
                              <p:cTn id="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" presetID="2" presetClass="entr" presetSubtype="4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1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1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4" fill="hold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1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1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fill="hold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1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1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>
                    <p:cTn id="31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29"/>
                    </p:tgtEl>
                  </p:cMediaNode>
                </p:audio>
                <p:seq concurrent="1" nextAc="seek">
                  <p:cTn id="32" restart="whenNotActive" fill="hold" evtFilter="cancelBubble" nodeType="interactiveSeq">
                    <p:stCondLst>
                      <p:cond evt="onClick" delay="0">
                        <p:tgtEl>
                          <p:spTgt spid="26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33" fill="hold">
                          <p:stCondLst>
                            <p:cond delay="0"/>
                          </p:stCondLst>
                          <p:childTnLst>
                            <p:par>
                              <p:cTn id="3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5" presetID="42" presetClass="path" presetSubtype="0" accel="5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-4.81481E-6 L -0.00326 -0.73217 " pathEditMode="relative" rAng="0" ptsTypes="AA">
                                          <p:cBhvr>
                                            <p:cTn id="36" dur="1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69" y="-3662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7" presetID="42" presetClass="path" presetSubtype="0" ac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-4.81481E-6 L -0.00326 -0.73101 " pathEditMode="relative" rAng="0" ptsTypes="AA">
                                          <p:cBhvr>
                                            <p:cTn id="38" dur="1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69" y="-36551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40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1" dur="4576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42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3" dur="3000" fill="hold"/>
                                            <p:tgtEl>
                                              <p:spTgt spid="3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44" presetID="42" presetClass="path" presetSubtype="0" accel="50000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animMotion origin="layout" path="M 0 -4.44444E-6 L -0.00326 -0.73101 " pathEditMode="relative" rAng="0" ptsTypes="AA">
                                          <p:cBhvr>
                                            <p:cTn id="45" dur="1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69" y="-36551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6" fill="hold">
                                <p:stCondLst>
                                  <p:cond delay="6076"/>
                                </p:stCondLst>
                                <p:childTnLst>
                                  <p:par>
                                    <p:cTn id="47" presetID="10" presetClass="exit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48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0" presetID="10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51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3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54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  <p:cmd type="call" cmd="stop">
                                          <p:cBhvr>
                                            <p:cTn id="56" dur="1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57" presetID="2" presetClass="exit" presetSubtype="2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58" dur="1500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9" dur="1500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1499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1" presetID="2" presetClass="exit" presetSubtype="2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62" dur="1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3" dur="1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1499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26"/>
                      </p:tgtEl>
                    </p:cond>
                  </p:nextCondLst>
                </p:seq>
                <p:video>
                  <p:cMediaNode vol="80000">
                    <p:cTn id="65" display="0">
                      <p:stCondLst>
                        <p:cond delay="indefinite"/>
                      </p:stCondLst>
                    </p:cTn>
                    <p:tgtEl>
                      <p:spTgt spid="35"/>
                    </p:tgtEl>
                  </p:cMediaNode>
                </p:video>
              </p:childTnLst>
            </p:cTn>
          </p:par>
        </p:tnLst>
        <p:bldLst>
          <p:bldP spid="13" grpId="0"/>
          <p:bldP spid="6" grpId="0" animBg="1"/>
          <p:bldP spid="6" grpId="1" animBg="1"/>
        </p:bldLst>
      </p:timing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5E2540B-E2B5-47BA-91F9-DE0EABB066B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112"/>
          <a:stretch/>
        </p:blipFill>
        <p:spPr>
          <a:xfrm>
            <a:off x="28250" y="0"/>
            <a:ext cx="12176450" cy="6858000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696D389C-1AD9-4B34-B86F-71DD2151EB5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124200" y="174539"/>
            <a:ext cx="8686800" cy="229371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8044D04C-8885-45F7-B9B9-25E731689F94}"/>
              </a:ext>
            </a:extLst>
          </p:cNvPr>
          <p:cNvGrpSpPr/>
          <p:nvPr/>
        </p:nvGrpSpPr>
        <p:grpSpPr>
          <a:xfrm>
            <a:off x="609600" y="465992"/>
            <a:ext cx="2133600" cy="1743808"/>
            <a:chOff x="381000" y="449490"/>
            <a:chExt cx="2133600" cy="174380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E6BDF323-1074-4CE3-9DCD-1333265984A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381000" y="449490"/>
              <a:ext cx="2133600" cy="1743808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551F268-9200-4776-B661-1501568788E8}"/>
                </a:ext>
              </a:extLst>
            </p:cNvPr>
            <p:cNvSpPr txBox="1"/>
            <p:nvPr/>
          </p:nvSpPr>
          <p:spPr>
            <a:xfrm>
              <a:off x="722726" y="990600"/>
              <a:ext cx="1454309" cy="67710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sz="4400">
                  <a:solidFill>
                    <a:schemeClr val="bg1"/>
                  </a:solidFill>
                  <a:latin typeface="iCiel Cadena" panose="02000503000000020004" pitchFamily="50" charset="0"/>
                </a:rPr>
                <a:t>CÂU 6</a:t>
              </a: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4BB2E70D-186F-492E-8822-5944E17F7F00}"/>
              </a:ext>
            </a:extLst>
          </p:cNvPr>
          <p:cNvSpPr txBox="1"/>
          <p:nvPr/>
        </p:nvSpPr>
        <p:spPr>
          <a:xfrm>
            <a:off x="5433390" y="815554"/>
            <a:ext cx="4068421" cy="83099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5400">
                <a:solidFill>
                  <a:schemeClr val="accent4"/>
                </a:solidFill>
                <a:latin typeface="+mj-lt"/>
              </a:rPr>
              <a:t>Nhập câu hỏi</a:t>
            </a:r>
          </a:p>
        </p:txBody>
      </p:sp>
      <p:grpSp>
        <p:nvGrpSpPr>
          <p:cNvPr id="25" name="Keo - 9Slide.vn">
            <a:extLst>
              <a:ext uri="{FF2B5EF4-FFF2-40B4-BE49-F238E27FC236}">
                <a16:creationId xmlns:a16="http://schemas.microsoft.com/office/drawing/2014/main" id="{3F9BD939-5013-4C52-BD34-1D9001C920CE}"/>
              </a:ext>
            </a:extLst>
          </p:cNvPr>
          <p:cNvGrpSpPr/>
          <p:nvPr/>
        </p:nvGrpSpPr>
        <p:grpSpPr>
          <a:xfrm>
            <a:off x="490264" y="2136963"/>
            <a:ext cx="11244536" cy="1751545"/>
            <a:chOff x="490264" y="2136963"/>
            <a:chExt cx="11244536" cy="1751545"/>
          </a:xfrm>
        </p:grpSpPr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6F7BD1A3-87C6-4150-B039-4C13E8C2DBDB}"/>
                </a:ext>
              </a:extLst>
            </p:cNvPr>
            <p:cNvSpPr/>
            <p:nvPr/>
          </p:nvSpPr>
          <p:spPr>
            <a:xfrm>
              <a:off x="1295400" y="2743200"/>
              <a:ext cx="10439400" cy="941047"/>
            </a:xfrm>
            <a:prstGeom prst="roundRect">
              <a:avLst/>
            </a:prstGeom>
            <a:solidFill>
              <a:schemeClr val="bg1"/>
            </a:solidFill>
            <a:ln w="76200">
              <a:solidFill>
                <a:srgbClr val="5FC5E9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4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rPr>
                <a:t>Đáp án đúng</a:t>
              </a:r>
            </a:p>
          </p:txBody>
        </p:sp>
        <p:pic>
          <p:nvPicPr>
            <p:cNvPr id="15" name="Graphic 14">
              <a:extLst>
                <a:ext uri="{FF2B5EF4-FFF2-40B4-BE49-F238E27FC236}">
                  <a16:creationId xmlns:a16="http://schemas.microsoft.com/office/drawing/2014/main" id="{05EF34E3-FADD-4808-A6CE-FCD329437C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0264" y="2136963"/>
              <a:ext cx="1524175" cy="1751545"/>
            </a:xfrm>
            <a:prstGeom prst="rect">
              <a:avLst/>
            </a:prstGeom>
          </p:spPr>
        </p:pic>
      </p:grpSp>
      <p:grpSp>
        <p:nvGrpSpPr>
          <p:cNvPr id="26" name="Bua - 9Slide.vn">
            <a:extLst>
              <a:ext uri="{FF2B5EF4-FFF2-40B4-BE49-F238E27FC236}">
                <a16:creationId xmlns:a16="http://schemas.microsoft.com/office/drawing/2014/main" id="{5E9C7BEF-19CD-4FDF-B098-00E605D1DAAE}"/>
              </a:ext>
            </a:extLst>
          </p:cNvPr>
          <p:cNvGrpSpPr/>
          <p:nvPr/>
        </p:nvGrpSpPr>
        <p:grpSpPr>
          <a:xfrm>
            <a:off x="609600" y="3935022"/>
            <a:ext cx="11125200" cy="1468344"/>
            <a:chOff x="609600" y="3935022"/>
            <a:chExt cx="11125200" cy="1468344"/>
          </a:xfrm>
        </p:grpSpPr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C3F609AC-00FD-4AA8-8859-DFC33DD6D4AE}"/>
                </a:ext>
              </a:extLst>
            </p:cNvPr>
            <p:cNvSpPr/>
            <p:nvPr/>
          </p:nvSpPr>
          <p:spPr>
            <a:xfrm>
              <a:off x="1295400" y="4270402"/>
              <a:ext cx="10439400" cy="941047"/>
            </a:xfrm>
            <a:prstGeom prst="roundRect">
              <a:avLst/>
            </a:prstGeom>
            <a:solidFill>
              <a:schemeClr val="bg1"/>
            </a:solidFill>
            <a:ln w="76200">
              <a:solidFill>
                <a:srgbClr val="5FC5E9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4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rPr>
                <a:t>Đáp án sai</a:t>
              </a:r>
            </a:p>
          </p:txBody>
        </p:sp>
        <p:pic>
          <p:nvPicPr>
            <p:cNvPr id="23" name="Graphic 22">
              <a:extLst>
                <a:ext uri="{FF2B5EF4-FFF2-40B4-BE49-F238E27FC236}">
                  <a16:creationId xmlns:a16="http://schemas.microsoft.com/office/drawing/2014/main" id="{B700D617-8037-41CA-863C-39850408BA7D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rot="239493">
              <a:off x="609600" y="3935022"/>
              <a:ext cx="1453885" cy="1468344"/>
            </a:xfrm>
            <a:prstGeom prst="rect">
              <a:avLst/>
            </a:prstGeom>
          </p:spPr>
        </p:pic>
      </p:grpSp>
      <p:grpSp>
        <p:nvGrpSpPr>
          <p:cNvPr id="27" name="Bao - 9Slide.vn">
            <a:extLst>
              <a:ext uri="{FF2B5EF4-FFF2-40B4-BE49-F238E27FC236}">
                <a16:creationId xmlns:a16="http://schemas.microsoft.com/office/drawing/2014/main" id="{F9D7D70F-A2AC-44CB-925C-FB528ECBD59F}"/>
              </a:ext>
            </a:extLst>
          </p:cNvPr>
          <p:cNvGrpSpPr/>
          <p:nvPr/>
        </p:nvGrpSpPr>
        <p:grpSpPr>
          <a:xfrm>
            <a:off x="537589" y="5248510"/>
            <a:ext cx="11197211" cy="1646551"/>
            <a:chOff x="537589" y="5248510"/>
            <a:chExt cx="11197211" cy="1646551"/>
          </a:xfrm>
        </p:grpSpPr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9BB386F8-1E91-4358-9C7D-8FA463469EF3}"/>
                </a:ext>
              </a:extLst>
            </p:cNvPr>
            <p:cNvSpPr/>
            <p:nvPr/>
          </p:nvSpPr>
          <p:spPr>
            <a:xfrm>
              <a:off x="1295400" y="5733369"/>
              <a:ext cx="10439400" cy="941047"/>
            </a:xfrm>
            <a:prstGeom prst="roundRect">
              <a:avLst/>
            </a:prstGeom>
            <a:solidFill>
              <a:schemeClr val="bg1"/>
            </a:solidFill>
            <a:ln w="76200">
              <a:solidFill>
                <a:srgbClr val="5FC5E9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4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rPr>
                <a:t>Đáp án sai</a:t>
              </a:r>
            </a:p>
          </p:txBody>
        </p:sp>
        <p:pic>
          <p:nvPicPr>
            <p:cNvPr id="24" name="Graphic 23">
              <a:extLst>
                <a:ext uri="{FF2B5EF4-FFF2-40B4-BE49-F238E27FC236}">
                  <a16:creationId xmlns:a16="http://schemas.microsoft.com/office/drawing/2014/main" id="{9C7AB39B-B35D-47D3-8676-D7C1F203E51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rot="287755">
              <a:off x="537589" y="5248510"/>
              <a:ext cx="1597907" cy="1646551"/>
            </a:xfrm>
            <a:prstGeom prst="rect">
              <a:avLst/>
            </a:prstGeom>
          </p:spPr>
        </p:pic>
      </p:grpSp>
      <p:pic>
        <p:nvPicPr>
          <p:cNvPr id="29" name="59c3c5f047238">
            <a:hlinkClick r:id="" action="ppaction://media"/>
            <a:extLst>
              <a:ext uri="{FF2B5EF4-FFF2-40B4-BE49-F238E27FC236}">
                <a16:creationId xmlns:a16="http://schemas.microsoft.com/office/drawing/2014/main" id="{D439A22E-8CE5-4784-98F4-51B1999BAE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-1710825" y="1859813"/>
            <a:ext cx="1384390" cy="1384390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8868360-A492-498F-99FA-6C30158CC00C}"/>
              </a:ext>
            </a:extLst>
          </p:cNvPr>
          <p:cNvSpPr/>
          <p:nvPr/>
        </p:nvSpPr>
        <p:spPr>
          <a:xfrm>
            <a:off x="2326181" y="7299202"/>
            <a:ext cx="7539639" cy="4206998"/>
          </a:xfrm>
          <a:prstGeom prst="roundRect">
            <a:avLst>
              <a:gd name="adj" fmla="val 12682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>
            <a:hlinkClick r:id="" action="ppaction://media"/>
            <a:extLst>
              <a:ext uri="{FF2B5EF4-FFF2-40B4-BE49-F238E27FC236}">
                <a16:creationId xmlns:a16="http://schemas.microsoft.com/office/drawing/2014/main" id="{769C2967-327D-4BCC-9E9A-DE3AC025031A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>
                  <p14:trim st="161"/>
                </p14:media>
              </p:ext>
            </p:extLst>
          </p:nvPr>
        </p:nvPicPr>
        <p:blipFill>
          <a:blip r:embed="rId14"/>
          <a:srcRect l="205" r="205"/>
          <a:stretch>
            <a:fillRect/>
          </a:stretch>
        </p:blipFill>
        <p:spPr>
          <a:xfrm>
            <a:off x="2525821" y="7443477"/>
            <a:ext cx="7140358" cy="3918448"/>
          </a:xfrm>
          <a:custGeom>
            <a:avLst/>
            <a:gdLst>
              <a:gd name="connsiteX0" fmla="*/ 454971 w 7140358"/>
              <a:gd name="connsiteY0" fmla="*/ 0 h 3918448"/>
              <a:gd name="connsiteX1" fmla="*/ 6685387 w 7140358"/>
              <a:gd name="connsiteY1" fmla="*/ 0 h 3918448"/>
              <a:gd name="connsiteX2" fmla="*/ 7140358 w 7140358"/>
              <a:gd name="connsiteY2" fmla="*/ 454971 h 3918448"/>
              <a:gd name="connsiteX3" fmla="*/ 7140358 w 7140358"/>
              <a:gd name="connsiteY3" fmla="*/ 3463477 h 3918448"/>
              <a:gd name="connsiteX4" fmla="*/ 6685387 w 7140358"/>
              <a:gd name="connsiteY4" fmla="*/ 3918448 h 3918448"/>
              <a:gd name="connsiteX5" fmla="*/ 454971 w 7140358"/>
              <a:gd name="connsiteY5" fmla="*/ 3918448 h 3918448"/>
              <a:gd name="connsiteX6" fmla="*/ 0 w 7140358"/>
              <a:gd name="connsiteY6" fmla="*/ 3463477 h 3918448"/>
              <a:gd name="connsiteX7" fmla="*/ 0 w 7140358"/>
              <a:gd name="connsiteY7" fmla="*/ 454971 h 3918448"/>
              <a:gd name="connsiteX8" fmla="*/ 454971 w 7140358"/>
              <a:gd name="connsiteY8" fmla="*/ 0 h 3918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140358" h="3918448">
                <a:moveTo>
                  <a:pt x="454971" y="0"/>
                </a:moveTo>
                <a:lnTo>
                  <a:pt x="6685387" y="0"/>
                </a:lnTo>
                <a:cubicBezTo>
                  <a:pt x="6936661" y="0"/>
                  <a:pt x="7140358" y="203697"/>
                  <a:pt x="7140358" y="454971"/>
                </a:cubicBezTo>
                <a:lnTo>
                  <a:pt x="7140358" y="3463477"/>
                </a:lnTo>
                <a:cubicBezTo>
                  <a:pt x="7140358" y="3714751"/>
                  <a:pt x="6936661" y="3918448"/>
                  <a:pt x="6685387" y="3918448"/>
                </a:cubicBezTo>
                <a:lnTo>
                  <a:pt x="454971" y="3918448"/>
                </a:lnTo>
                <a:cubicBezTo>
                  <a:pt x="203697" y="3918448"/>
                  <a:pt x="0" y="3714751"/>
                  <a:pt x="0" y="3463477"/>
                </a:cubicBezTo>
                <a:lnTo>
                  <a:pt x="0" y="454971"/>
                </a:lnTo>
                <a:cubicBezTo>
                  <a:pt x="0" y="203697"/>
                  <a:pt x="203697" y="0"/>
                  <a:pt x="454971" y="0"/>
                </a:cubicBezTo>
                <a:close/>
              </a:path>
            </a:pathLst>
          </a:cu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FAE8F76-AC71-4A6A-A3C3-0FB3AAE5B2B4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12209" y="9192881"/>
            <a:ext cx="5767582" cy="1511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3217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clickEffect" p14:presetBounceEnd="7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8000">
                                          <p:cBhvr additive="base">
                                            <p:cTn id="7" dur="1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8000">
                                          <p:cBhvr additive="base">
                                            <p:cTn id="8" dur="1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 p14:presetBounceEnd="7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8000">
                                          <p:cBhvr additive="base">
                                            <p:cTn id="11" dur="1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8000">
                                          <p:cBhvr additive="base">
                                            <p:cTn id="12" dur="1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 p14:presetBounceEnd="7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8000">
                                          <p:cBhvr additive="base">
                                            <p:cTn id="15" dur="1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8000">
                                          <p:cBhvr additive="base">
                                            <p:cTn id="16" dur="1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7" fill="hold">
                          <p:stCondLst>
                            <p:cond delay="indefinite"/>
                          </p:stCondLst>
                          <p:childTnLst>
                            <p:par>
                              <p:cTn id="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" presetID="2" presetClass="entr" presetSubtype="4" fill="hold" nodeType="clickEffect" p14:presetBounceEnd="7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2000">
                                          <p:cBhvr additive="base">
                                            <p:cTn id="21" dur="1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2000">
                                          <p:cBhvr additive="base">
                                            <p:cTn id="22" dur="1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4" fill="hold" nodeType="withEffect" p14:presetBounceEnd="72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2000">
                                          <p:cBhvr additive="base">
                                            <p:cTn id="25" dur="1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2000">
                                          <p:cBhvr additive="base">
                                            <p:cTn id="26" dur="1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fill="hold" nodeType="withEffect" p14:presetBounceEnd="72000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2000">
                                          <p:cBhvr additive="base">
                                            <p:cTn id="29" dur="1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2000">
                                          <p:cBhvr additive="base">
                                            <p:cTn id="30" dur="1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>
                    <p:cTn id="31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29"/>
                    </p:tgtEl>
                  </p:cMediaNode>
                </p:audio>
                <p:seq concurrent="1" nextAc="seek">
                  <p:cTn id="32" restart="whenNotActive" fill="hold" evtFilter="cancelBubble" nodeType="interactiveSeq">
                    <p:stCondLst>
                      <p:cond evt="onClick" delay="0">
                        <p:tgtEl>
                          <p:spTgt spid="25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33" fill="hold">
                          <p:stCondLst>
                            <p:cond delay="0"/>
                          </p:stCondLst>
                          <p:childTnLst>
                            <p:par>
                              <p:cTn id="3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5" presetID="42" presetClass="path" presetSubtype="0" accel="50000" fill="hold" nodeType="clickEffect" p14:presetBounceEnd="71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-4.81481E-6 L -0.00326 -0.73217 " pathEditMode="relative" rAng="0" ptsTypes="AA" p14:bounceEnd="71000">
                                          <p:cBhvr>
                                            <p:cTn id="36" dur="1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69" y="-3662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7" presetID="42" presetClass="path" presetSubtype="0" accel="50000" fill="hold" grpId="0" nodeType="withEffect" p14:presetBounceEnd="71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-4.81481E-6 L -0.00326 -0.73101 " pathEditMode="relative" rAng="0" ptsTypes="AA" p14:bounceEnd="71000">
                                          <p:cBhvr>
                                            <p:cTn id="38" dur="1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69" y="-36551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40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1" dur="4576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42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3" dur="2839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44" presetID="42" presetClass="path" presetSubtype="0" accel="50000" fill="hold" nodeType="withEffect" p14:presetBounceEnd="71000">
                                      <p:stCondLst>
                                        <p:cond delay="2500"/>
                                      </p:stCondLst>
                                      <p:childTnLst>
                                        <p:animMotion origin="layout" path="M 0 -4.44444E-6 L -0.00326 -0.73101 " pathEditMode="relative" rAng="0" ptsTypes="AA" p14:bounceEnd="71000">
                                          <p:cBhvr>
                                            <p:cTn id="45" dur="1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69" y="-36551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6" fill="hold">
                                <p:stCondLst>
                                  <p:cond delay="6076"/>
                                </p:stCondLst>
                                <p:childTnLst>
                                  <p:par>
                                    <p:cTn id="47" presetID="10" presetClass="exit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48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0" presetID="10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51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3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54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  <p:cmd type="call" cmd="stop">
                                          <p:cBhvr>
                                            <p:cTn id="56" dur="1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7" fill="hold">
                                <p:stCondLst>
                                  <p:cond delay="6576"/>
                                </p:stCondLst>
                                <p:childTnLst>
                                  <p:par>
                                    <p:cTn id="58" presetID="2" presetClass="exit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59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0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2" presetID="2" presetClass="exit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6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25"/>
                      </p:tgtEl>
                    </p:cond>
                  </p:nextCondLst>
                </p:seq>
                <p:video>
                  <p:cMediaNode vol="80000">
                    <p:cTn id="66" display="0">
                      <p:stCondLst>
                        <p:cond delay="indefinite"/>
                      </p:stCondLst>
                    </p:cTn>
                    <p:tgtEl>
                      <p:spTgt spid="28"/>
                    </p:tgtEl>
                  </p:cMediaNode>
                </p:video>
              </p:childTnLst>
            </p:cTn>
          </p:par>
        </p:tnLst>
        <p:bldLst>
          <p:bldP spid="13" grpId="0"/>
          <p:bldP spid="6" grpId="0" animBg="1"/>
          <p:bldP spid="6" grpId="1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7" fill="hold">
                          <p:stCondLst>
                            <p:cond delay="indefinite"/>
                          </p:stCondLst>
                          <p:childTnLst>
                            <p:par>
                              <p:cTn id="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" presetID="2" presetClass="entr" presetSubtype="4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1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1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4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1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1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fill="hold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1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1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>
                    <p:cTn id="31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29"/>
                    </p:tgtEl>
                  </p:cMediaNode>
                </p:audio>
                <p:seq concurrent="1" nextAc="seek">
                  <p:cTn id="32" restart="whenNotActive" fill="hold" evtFilter="cancelBubble" nodeType="interactiveSeq">
                    <p:stCondLst>
                      <p:cond evt="onClick" delay="0">
                        <p:tgtEl>
                          <p:spTgt spid="25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33" fill="hold">
                          <p:stCondLst>
                            <p:cond delay="0"/>
                          </p:stCondLst>
                          <p:childTnLst>
                            <p:par>
                              <p:cTn id="3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5" presetID="42" presetClass="path" presetSubtype="0" accel="5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-4.81481E-6 L -0.00326 -0.73217 " pathEditMode="relative" rAng="0" ptsTypes="AA">
                                          <p:cBhvr>
                                            <p:cTn id="36" dur="1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69" y="-3662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7" presetID="42" presetClass="path" presetSubtype="0" ac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-4.81481E-6 L -0.00326 -0.73101 " pathEditMode="relative" rAng="0" ptsTypes="AA">
                                          <p:cBhvr>
                                            <p:cTn id="38" dur="1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69" y="-36551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40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1" dur="4576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42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43" dur="2839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44" presetID="42" presetClass="path" presetSubtype="0" accel="50000" fill="hold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animMotion origin="layout" path="M 0 -4.44444E-6 L -0.00326 -0.73101 " pathEditMode="relative" rAng="0" ptsTypes="AA">
                                          <p:cBhvr>
                                            <p:cTn id="45" dur="1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69" y="-36551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6" fill="hold">
                                <p:stCondLst>
                                  <p:cond delay="6076"/>
                                </p:stCondLst>
                                <p:childTnLst>
                                  <p:par>
                                    <p:cTn id="47" presetID="10" presetClass="exit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48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0" presetID="10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51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3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54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  <p:cmd type="call" cmd="stop">
                                          <p:cBhvr>
                                            <p:cTn id="56" dur="1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7" fill="hold">
                                <p:stCondLst>
                                  <p:cond delay="6576"/>
                                </p:stCondLst>
                                <p:childTnLst>
                                  <p:par>
                                    <p:cTn id="58" presetID="2" presetClass="exit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59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0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2" presetID="2" presetClass="exit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6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1+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25"/>
                      </p:tgtEl>
                    </p:cond>
                  </p:nextCondLst>
                </p:seq>
                <p:video>
                  <p:cMediaNode vol="80000">
                    <p:cTn id="66" display="0">
                      <p:stCondLst>
                        <p:cond delay="indefinite"/>
                      </p:stCondLst>
                    </p:cTn>
                    <p:tgtEl>
                      <p:spTgt spid="28"/>
                    </p:tgtEl>
                  </p:cMediaNode>
                </p:video>
              </p:childTnLst>
            </p:cTn>
          </p:par>
        </p:tnLst>
        <p:bldLst>
          <p:bldP spid="13" grpId="0"/>
          <p:bldP spid="6" grpId="0" animBg="1"/>
          <p:bldP spid="6" grpId="1" animBg="1"/>
        </p:bldLst>
      </p:timing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_LOCKS" val="95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_LOCKS" val="1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_LOCKS" val="16"/>
</p:tagLst>
</file>

<file path=ppt/theme/theme1.xml><?xml version="1.0" encoding="utf-8"?>
<a:theme xmlns:a="http://schemas.openxmlformats.org/drawingml/2006/main" name="Office Theme">
  <a:themeElements>
    <a:clrScheme name="9Slide - 2021">
      <a:dk1>
        <a:sysClr val="windowText" lastClr="000000"/>
      </a:dk1>
      <a:lt1>
        <a:sysClr val="window" lastClr="FFFFFF"/>
      </a:lt1>
      <a:dk2>
        <a:srgbClr val="092D6C"/>
      </a:dk2>
      <a:lt2>
        <a:srgbClr val="FCECD0"/>
      </a:lt2>
      <a:accent1>
        <a:srgbClr val="4FC1E9"/>
      </a:accent1>
      <a:accent2>
        <a:srgbClr val="48CFAD"/>
      </a:accent2>
      <a:accent3>
        <a:srgbClr val="A0D468"/>
      </a:accent3>
      <a:accent4>
        <a:srgbClr val="FFBD45"/>
      </a:accent4>
      <a:accent5>
        <a:srgbClr val="FC6E51"/>
      </a:accent5>
      <a:accent6>
        <a:srgbClr val="ED5565"/>
      </a:accent6>
      <a:hlink>
        <a:srgbClr val="5D9CEC"/>
      </a:hlink>
      <a:folHlink>
        <a:srgbClr val="AC92EC"/>
      </a:folHlink>
    </a:clrScheme>
    <a:fontScheme name="9Slide Fonts">
      <a:majorFont>
        <a:latin typeface="#9Slide02 Tieu de dai"/>
        <a:ea typeface=""/>
        <a:cs typeface=""/>
      </a:majorFont>
      <a:minorFont>
        <a:latin typeface="#9Slide02 Noi dung da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defRPr smtClean="0">
            <a:solidFill>
              <a:schemeClr val="tx1">
                <a:lumMod val="50000"/>
                <a:lumOff val="50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lank.potx" id="{4C410E64-73D4-4894-A16A-B0A564A2C1B3}" vid="{BD11DD77-7AB8-40E7-98B4-F754939C4E0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9Slide.vn</Template>
  <TotalTime>125</TotalTime>
  <Words>141</Words>
  <Application>Microsoft Office PowerPoint</Application>
  <PresentationFormat>Widescreen</PresentationFormat>
  <Paragraphs>36</Paragraphs>
  <Slides>8</Slides>
  <Notes>0</Notes>
  <HiddenSlides>0</HiddenSlides>
  <MMClips>13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#9Slide02 Tieu de dai</vt:lpstr>
      <vt:lpstr>iCiel Cadena</vt:lpstr>
      <vt:lpstr>#9Slide02 Noi dung dai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>Bap Tro Giang</Manager>
  <Company>Bap Tro Giang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Bap Tro Giang</dc:title>
  <dc:subject>Bap Tro Giang</dc:subject>
  <dc:creator>Bap Tro Giang</dc:creator>
  <cp:keywords/>
  <dc:description>Bap Tro Giang</dc:description>
  <cp:lastModifiedBy>Bap</cp:lastModifiedBy>
  <cp:revision>6</cp:revision>
  <dcterms:created xsi:type="dcterms:W3CDTF">2021-09-14T09:51:34Z</dcterms:created>
  <dcterms:modified xsi:type="dcterms:W3CDTF">2021-09-14T11:59:39Z</dcterms:modified>
  <cp:category>Bap Tro Giang</cp:category>
  <cp:contentStatus/>
</cp:coreProperties>
</file>

<file path=docProps/thumbnail.jpeg>
</file>